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99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19885-8764-4273-90B5-13976B6F38F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1F21F-0926-43A5-99CC-F525AD6FE1B1}">
      <dgm:prSet phldrT="[Текст]"/>
      <dgm:spPr/>
      <dgm:t>
        <a:bodyPr/>
        <a:lstStyle/>
        <a:p>
          <a:r>
            <a:rPr lang="ru-RU" dirty="0" smtClean="0"/>
            <a:t>Идея</a:t>
          </a:r>
          <a:endParaRPr lang="ru-RU" dirty="0"/>
        </a:p>
      </dgm:t>
    </dgm:pt>
    <dgm:pt modelId="{746BF587-2335-4907-8EFA-70EA7722FED2}" type="parTrans" cxnId="{B05AB9B6-E0D0-4403-80FD-15F2B2794FC5}">
      <dgm:prSet/>
      <dgm:spPr/>
      <dgm:t>
        <a:bodyPr/>
        <a:lstStyle/>
        <a:p>
          <a:endParaRPr lang="ru-RU"/>
        </a:p>
      </dgm:t>
    </dgm:pt>
    <dgm:pt modelId="{292C129C-88CF-4C99-8E62-7841D7D4A5A5}" type="sibTrans" cxnId="{B05AB9B6-E0D0-4403-80FD-15F2B2794FC5}">
      <dgm:prSet/>
      <dgm:spPr/>
      <dgm:t>
        <a:bodyPr/>
        <a:lstStyle/>
        <a:p>
          <a:endParaRPr lang="ru-RU"/>
        </a:p>
      </dgm:t>
    </dgm:pt>
    <dgm:pt modelId="{8F7CA041-7DE3-4CE5-889F-3CD246DF12EF}">
      <dgm:prSet phldrT="[Текст]"/>
      <dgm:spPr/>
      <dgm:t>
        <a:bodyPr/>
        <a:lstStyle/>
        <a:p>
          <a:r>
            <a:rPr lang="ru-RU" dirty="0" smtClean="0"/>
            <a:t>Концепция</a:t>
          </a:r>
          <a:endParaRPr lang="ru-RU" dirty="0"/>
        </a:p>
      </dgm:t>
    </dgm:pt>
    <dgm:pt modelId="{1BB06DB7-8751-47C7-AE39-E9C9EBBD0DC2}" type="parTrans" cxnId="{B59979F3-B2F4-4F9C-A6B1-A12C92AE4837}">
      <dgm:prSet/>
      <dgm:spPr/>
      <dgm:t>
        <a:bodyPr/>
        <a:lstStyle/>
        <a:p>
          <a:endParaRPr lang="ru-RU"/>
        </a:p>
      </dgm:t>
    </dgm:pt>
    <dgm:pt modelId="{F18094ED-6894-429B-9EE8-784D80809D61}" type="sibTrans" cxnId="{B59979F3-B2F4-4F9C-A6B1-A12C92AE4837}">
      <dgm:prSet/>
      <dgm:spPr/>
      <dgm:t>
        <a:bodyPr/>
        <a:lstStyle/>
        <a:p>
          <a:endParaRPr lang="ru-RU"/>
        </a:p>
      </dgm:t>
    </dgm:pt>
    <dgm:pt modelId="{F3312AF4-B3B4-42F9-861F-5358F3AB67B3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2598A4D3-A1A3-4184-94F0-864D033E1BB2}" type="parTrans" cxnId="{F285EE46-D6C3-4D6E-8336-40294D41FE90}">
      <dgm:prSet/>
      <dgm:spPr/>
      <dgm:t>
        <a:bodyPr/>
        <a:lstStyle/>
        <a:p>
          <a:endParaRPr lang="ru-RU"/>
        </a:p>
      </dgm:t>
    </dgm:pt>
    <dgm:pt modelId="{3AE239FC-0986-49A0-BE41-65610A6D2B6A}" type="sibTrans" cxnId="{F285EE46-D6C3-4D6E-8336-40294D41FE90}">
      <dgm:prSet/>
      <dgm:spPr/>
      <dgm:t>
        <a:bodyPr/>
        <a:lstStyle/>
        <a:p>
          <a:endParaRPr lang="ru-RU"/>
        </a:p>
      </dgm:t>
    </dgm:pt>
    <dgm:pt modelId="{68249ED9-B8B0-4AB4-8022-CA3B93839A36}">
      <dgm:prSet phldrT="[Текст]"/>
      <dgm:spPr/>
      <dgm:t>
        <a:bodyPr/>
        <a:lstStyle/>
        <a:p>
          <a:r>
            <a:rPr lang="ru-RU" dirty="0" smtClean="0"/>
            <a:t>Техническая спецификация</a:t>
          </a:r>
          <a:endParaRPr lang="ru-RU" dirty="0"/>
        </a:p>
      </dgm:t>
    </dgm:pt>
    <dgm:pt modelId="{9DB56641-8346-4091-8AB3-D1D72B70B6A6}" type="parTrans" cxnId="{7D419C69-F47D-4E21-B54A-573D0569AEF6}">
      <dgm:prSet/>
      <dgm:spPr/>
      <dgm:t>
        <a:bodyPr/>
        <a:lstStyle/>
        <a:p>
          <a:endParaRPr lang="ru-RU"/>
        </a:p>
      </dgm:t>
    </dgm:pt>
    <dgm:pt modelId="{1ADF4983-AB7C-48A7-9FDB-AD301D3DCDD7}" type="sibTrans" cxnId="{7D419C69-F47D-4E21-B54A-573D0569AEF6}">
      <dgm:prSet/>
      <dgm:spPr/>
      <dgm:t>
        <a:bodyPr/>
        <a:lstStyle/>
        <a:p>
          <a:endParaRPr lang="ru-RU"/>
        </a:p>
      </dgm:t>
    </dgm:pt>
    <dgm:pt modelId="{1609A23A-25B9-4CEC-AD05-33DA14EAA71B}">
      <dgm:prSet phldrT="[Текст]"/>
      <dgm:spPr/>
      <dgm:t>
        <a:bodyPr/>
        <a:lstStyle/>
        <a:p>
          <a:r>
            <a:rPr lang="ru-RU" dirty="0" smtClean="0"/>
            <a:t>Техническое задание</a:t>
          </a:r>
          <a:endParaRPr lang="ru-RU" dirty="0"/>
        </a:p>
      </dgm:t>
    </dgm:pt>
    <dgm:pt modelId="{23FF3F69-EBD4-4367-98B2-6CF94E82446C}" type="parTrans" cxnId="{84C8F950-E81C-4756-8897-F5198D0781B0}">
      <dgm:prSet/>
      <dgm:spPr/>
      <dgm:t>
        <a:bodyPr/>
        <a:lstStyle/>
        <a:p>
          <a:endParaRPr lang="ru-RU"/>
        </a:p>
      </dgm:t>
    </dgm:pt>
    <dgm:pt modelId="{492CA1DB-D889-447A-95FD-6451A7545855}" type="sibTrans" cxnId="{84C8F950-E81C-4756-8897-F5198D0781B0}">
      <dgm:prSet/>
      <dgm:spPr/>
      <dgm:t>
        <a:bodyPr/>
        <a:lstStyle/>
        <a:p>
          <a:endParaRPr lang="ru-RU"/>
        </a:p>
      </dgm:t>
    </dgm:pt>
    <dgm:pt modelId="{CD5AE494-CCB4-4A79-BC14-473A6D731CED}">
      <dgm:prSet phldrT="[Текст]"/>
      <dgm:spPr/>
      <dgm:t>
        <a:bodyPr/>
        <a:lstStyle/>
        <a:p>
          <a:r>
            <a:rPr lang="ru-RU" dirty="0" smtClean="0"/>
            <a:t>План работ</a:t>
          </a:r>
          <a:endParaRPr lang="ru-RU" dirty="0"/>
        </a:p>
      </dgm:t>
    </dgm:pt>
    <dgm:pt modelId="{E1B27B80-8240-4FA2-80CD-D7F5296168FE}" type="parTrans" cxnId="{DBC6ED3D-46E0-4529-975C-98D3E7254F86}">
      <dgm:prSet/>
      <dgm:spPr/>
      <dgm:t>
        <a:bodyPr/>
        <a:lstStyle/>
        <a:p>
          <a:endParaRPr lang="ru-RU"/>
        </a:p>
      </dgm:t>
    </dgm:pt>
    <dgm:pt modelId="{588CDE4E-FD4D-4F73-BEED-978880BE637C}" type="sibTrans" cxnId="{DBC6ED3D-46E0-4529-975C-98D3E7254F86}">
      <dgm:prSet/>
      <dgm:spPr/>
      <dgm:t>
        <a:bodyPr/>
        <a:lstStyle/>
        <a:p>
          <a:endParaRPr lang="ru-RU"/>
        </a:p>
      </dgm:t>
    </dgm:pt>
    <dgm:pt modelId="{C3524422-7132-4A8D-BD93-CD3F2388FC93}">
      <dgm:prSet phldrT="[Текст]"/>
      <dgm:spPr/>
      <dgm:t>
        <a:bodyPr/>
        <a:lstStyle/>
        <a:p>
          <a:r>
            <a:rPr lang="ru-RU" dirty="0" smtClean="0"/>
            <a:t>Разработка</a:t>
          </a:r>
          <a:endParaRPr lang="ru-RU" dirty="0"/>
        </a:p>
      </dgm:t>
    </dgm:pt>
    <dgm:pt modelId="{E1497000-0BDC-4F88-942F-5D1FF5F3ED80}" type="parTrans" cxnId="{482346F9-2F37-4392-AD09-E6F42342F4EB}">
      <dgm:prSet/>
      <dgm:spPr/>
      <dgm:t>
        <a:bodyPr/>
        <a:lstStyle/>
        <a:p>
          <a:endParaRPr lang="ru-RU"/>
        </a:p>
      </dgm:t>
    </dgm:pt>
    <dgm:pt modelId="{70DE7E60-5969-44AC-A326-65A326ECDFEF}" type="sibTrans" cxnId="{482346F9-2F37-4392-AD09-E6F42342F4EB}">
      <dgm:prSet/>
      <dgm:spPr/>
      <dgm:t>
        <a:bodyPr/>
        <a:lstStyle/>
        <a:p>
          <a:endParaRPr lang="ru-RU"/>
        </a:p>
      </dgm:t>
    </dgm:pt>
    <dgm:pt modelId="{2CDACB92-6759-4319-BE6A-994340016D75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9512AAB4-942A-4BB1-A394-936C6B0FDE7E}" type="parTrans" cxnId="{7FC5C4A6-BAF9-42EF-807B-BA55AC3BB0AC}">
      <dgm:prSet/>
      <dgm:spPr/>
      <dgm:t>
        <a:bodyPr/>
        <a:lstStyle/>
        <a:p>
          <a:endParaRPr lang="ru-RU"/>
        </a:p>
      </dgm:t>
    </dgm:pt>
    <dgm:pt modelId="{71DC4ED5-8D09-4C1B-9476-98EEEC6871B1}" type="sibTrans" cxnId="{7FC5C4A6-BAF9-42EF-807B-BA55AC3BB0AC}">
      <dgm:prSet/>
      <dgm:spPr/>
      <dgm:t>
        <a:bodyPr/>
        <a:lstStyle/>
        <a:p>
          <a:endParaRPr lang="ru-RU"/>
        </a:p>
      </dgm:t>
    </dgm:pt>
    <dgm:pt modelId="{DC244218-5DC3-494C-95C3-A2F24C6F47C3}">
      <dgm:prSet phldrT="[Текст]"/>
      <dgm:spPr/>
      <dgm:t>
        <a:bodyPr/>
        <a:lstStyle/>
        <a:p>
          <a:r>
            <a:rPr lang="ru-RU" dirty="0" smtClean="0"/>
            <a:t>Сдача проекта, дальнейшая модернизация</a:t>
          </a:r>
          <a:endParaRPr lang="ru-RU" dirty="0"/>
        </a:p>
      </dgm:t>
    </dgm:pt>
    <dgm:pt modelId="{7F8BED9D-038E-4B43-B13D-DAEF7B9EAFE4}" type="parTrans" cxnId="{74D5DCA5-7F89-46FE-BEF6-F1419603B81D}">
      <dgm:prSet/>
      <dgm:spPr/>
      <dgm:t>
        <a:bodyPr/>
        <a:lstStyle/>
        <a:p>
          <a:endParaRPr lang="ru-RU"/>
        </a:p>
      </dgm:t>
    </dgm:pt>
    <dgm:pt modelId="{5298B26D-F3DF-4E93-98A4-F175AA968853}" type="sibTrans" cxnId="{74D5DCA5-7F89-46FE-BEF6-F1419603B81D}">
      <dgm:prSet/>
      <dgm:spPr/>
      <dgm:t>
        <a:bodyPr/>
        <a:lstStyle/>
        <a:p>
          <a:endParaRPr lang="ru-RU"/>
        </a:p>
      </dgm:t>
    </dgm:pt>
    <dgm:pt modelId="{399291C7-FCC2-4FA6-8521-12647422F149}" type="pres">
      <dgm:prSet presAssocID="{3C819885-8764-4273-90B5-13976B6F38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41BD2-AA94-4156-B1FA-465E7C36EDA5}" type="pres">
      <dgm:prSet presAssocID="{B9E1F21F-0926-43A5-99CC-F525AD6FE1B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8F6F8-DE4B-4076-B093-97E560898F44}" type="pres">
      <dgm:prSet presAssocID="{292C129C-88CF-4C99-8E62-7841D7D4A5A5}" presName="sibTrans" presStyleLbl="sibTrans2D1" presStyleIdx="0" presStyleCnt="8"/>
      <dgm:spPr/>
      <dgm:t>
        <a:bodyPr/>
        <a:lstStyle/>
        <a:p>
          <a:endParaRPr lang="ru-RU"/>
        </a:p>
      </dgm:t>
    </dgm:pt>
    <dgm:pt modelId="{4EF956AF-1751-479E-8C93-4657F12C6D2A}" type="pres">
      <dgm:prSet presAssocID="{292C129C-88CF-4C99-8E62-7841D7D4A5A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4A9FDA0-FFD7-4068-A8C7-663A476A242F}" type="pres">
      <dgm:prSet presAssocID="{8F7CA041-7DE3-4CE5-889F-3CD246DF12E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4C47A-95CB-4BE1-9214-E005A0F2473B}" type="pres">
      <dgm:prSet presAssocID="{F18094ED-6894-429B-9EE8-784D80809D61}" presName="sibTrans" presStyleLbl="sibTrans2D1" presStyleIdx="1" presStyleCnt="8"/>
      <dgm:spPr/>
      <dgm:t>
        <a:bodyPr/>
        <a:lstStyle/>
        <a:p>
          <a:endParaRPr lang="ru-RU"/>
        </a:p>
      </dgm:t>
    </dgm:pt>
    <dgm:pt modelId="{CC396093-97C5-4E80-A7B9-BA0CF951D6AD}" type="pres">
      <dgm:prSet presAssocID="{F18094ED-6894-429B-9EE8-784D80809D6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8E8332AE-876A-44DB-9BDF-6F47D45C7393}" type="pres">
      <dgm:prSet presAssocID="{F3312AF4-B3B4-42F9-861F-5358F3AB67B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0D8F5-38F9-42F9-8773-92834B4BD4B1}" type="pres">
      <dgm:prSet presAssocID="{3AE239FC-0986-49A0-BE41-65610A6D2B6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42E348A0-8AAC-4FD6-94F9-F293267B4141}" type="pres">
      <dgm:prSet presAssocID="{3AE239FC-0986-49A0-BE41-65610A6D2B6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51774C8F-711D-49EB-AFB4-F5C9550F3C8A}" type="pres">
      <dgm:prSet presAssocID="{68249ED9-B8B0-4AB4-8022-CA3B93839A3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B9D7-FCF2-4842-A1F3-6C71F8778227}" type="pres">
      <dgm:prSet presAssocID="{1ADF4983-AB7C-48A7-9FDB-AD301D3DCDD7}" presName="sibTrans" presStyleLbl="sibTrans2D1" presStyleIdx="3" presStyleCnt="8"/>
      <dgm:spPr/>
      <dgm:t>
        <a:bodyPr/>
        <a:lstStyle/>
        <a:p>
          <a:endParaRPr lang="ru-RU"/>
        </a:p>
      </dgm:t>
    </dgm:pt>
    <dgm:pt modelId="{60EF3548-D900-4C92-8839-3469F39AA017}" type="pres">
      <dgm:prSet presAssocID="{1ADF4983-AB7C-48A7-9FDB-AD301D3DCDD7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E6ED66D-54F5-4D4E-8B80-12843C0D4656}" type="pres">
      <dgm:prSet presAssocID="{1609A23A-25B9-4CEC-AD05-33DA14EAA71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1DC9E-06EA-4B4F-B717-04F489A42F27}" type="pres">
      <dgm:prSet presAssocID="{492CA1DB-D889-447A-95FD-6451A7545855}" presName="sibTrans" presStyleLbl="sibTrans2D1" presStyleIdx="4" presStyleCnt="8"/>
      <dgm:spPr/>
      <dgm:t>
        <a:bodyPr/>
        <a:lstStyle/>
        <a:p>
          <a:endParaRPr lang="ru-RU"/>
        </a:p>
      </dgm:t>
    </dgm:pt>
    <dgm:pt modelId="{65B11566-DDA4-468A-A2B0-7D55005F4003}" type="pres">
      <dgm:prSet presAssocID="{492CA1DB-D889-447A-95FD-6451A754585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31001F09-5907-442C-962F-86CC9EAAF3AC}" type="pres">
      <dgm:prSet presAssocID="{CD5AE494-CCB4-4A79-BC14-473A6D731CE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CD88A-0543-40E1-AA0F-10CD06B76AEF}" type="pres">
      <dgm:prSet presAssocID="{588CDE4E-FD4D-4F73-BEED-978880BE637C}" presName="sibTrans" presStyleLbl="sibTrans2D1" presStyleIdx="5" presStyleCnt="8"/>
      <dgm:spPr/>
      <dgm:t>
        <a:bodyPr/>
        <a:lstStyle/>
        <a:p>
          <a:endParaRPr lang="ru-RU"/>
        </a:p>
      </dgm:t>
    </dgm:pt>
    <dgm:pt modelId="{AFD3C879-99D1-4BA2-B720-EF2D2FF62726}" type="pres">
      <dgm:prSet presAssocID="{588CDE4E-FD4D-4F73-BEED-978880BE637C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D8D965A7-E635-427C-9478-A0F90D91D9F5}" type="pres">
      <dgm:prSet presAssocID="{C3524422-7132-4A8D-BD93-CD3F2388FC9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B1E67-4DA0-4A27-9BCC-145B82DE4B9A}" type="pres">
      <dgm:prSet presAssocID="{70DE7E60-5969-44AC-A326-65A326ECDFE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897A57EB-66A2-433F-8ADB-09DE55425D63}" type="pres">
      <dgm:prSet presAssocID="{70DE7E60-5969-44AC-A326-65A326ECDFE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8103A4C-4776-43AD-869B-49590C2402C4}" type="pres">
      <dgm:prSet presAssocID="{2CDACB92-6759-4319-BE6A-994340016D7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59784-3CE2-487E-B2D6-7D809FF38FD2}" type="pres">
      <dgm:prSet presAssocID="{71DC4ED5-8D09-4C1B-9476-98EEEC6871B1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5A4B6FB-03CE-45A4-A5A0-CD73800DA0D3}" type="pres">
      <dgm:prSet presAssocID="{71DC4ED5-8D09-4C1B-9476-98EEEC6871B1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5CC2F1C6-D3A0-452C-ACF0-2EDEC49677B5}" type="pres">
      <dgm:prSet presAssocID="{DC244218-5DC3-494C-95C3-A2F24C6F47C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979F3-B2F4-4F9C-A6B1-A12C92AE4837}" srcId="{3C819885-8764-4273-90B5-13976B6F38FF}" destId="{8F7CA041-7DE3-4CE5-889F-3CD246DF12EF}" srcOrd="1" destOrd="0" parTransId="{1BB06DB7-8751-47C7-AE39-E9C9EBBD0DC2}" sibTransId="{F18094ED-6894-429B-9EE8-784D80809D61}"/>
    <dgm:cxn modelId="{A1F1F1EF-9D9C-443F-BDD1-E8632AAF0D12}" type="presOf" srcId="{68249ED9-B8B0-4AB4-8022-CA3B93839A36}" destId="{51774C8F-711D-49EB-AFB4-F5C9550F3C8A}" srcOrd="0" destOrd="0" presId="urn:microsoft.com/office/officeart/2005/8/layout/process5"/>
    <dgm:cxn modelId="{6B2B46AC-84D9-483D-8774-B98229DCA3EB}" type="presOf" srcId="{492CA1DB-D889-447A-95FD-6451A7545855}" destId="{65B11566-DDA4-468A-A2B0-7D55005F4003}" srcOrd="1" destOrd="0" presId="urn:microsoft.com/office/officeart/2005/8/layout/process5"/>
    <dgm:cxn modelId="{BA176B5F-3EDB-438F-98BB-1FC86981B543}" type="presOf" srcId="{B9E1F21F-0926-43A5-99CC-F525AD6FE1B1}" destId="{F3341BD2-AA94-4156-B1FA-465E7C36EDA5}" srcOrd="0" destOrd="0" presId="urn:microsoft.com/office/officeart/2005/8/layout/process5"/>
    <dgm:cxn modelId="{7FC5C4A6-BAF9-42EF-807B-BA55AC3BB0AC}" srcId="{3C819885-8764-4273-90B5-13976B6F38FF}" destId="{2CDACB92-6759-4319-BE6A-994340016D75}" srcOrd="7" destOrd="0" parTransId="{9512AAB4-942A-4BB1-A394-936C6B0FDE7E}" sibTransId="{71DC4ED5-8D09-4C1B-9476-98EEEC6871B1}"/>
    <dgm:cxn modelId="{8DA2170D-029F-4AEB-A7DB-0AE60D0EC4AB}" type="presOf" srcId="{3AE239FC-0986-49A0-BE41-65610A6D2B6A}" destId="{42E348A0-8AAC-4FD6-94F9-F293267B4141}" srcOrd="1" destOrd="0" presId="urn:microsoft.com/office/officeart/2005/8/layout/process5"/>
    <dgm:cxn modelId="{725F8DBA-76BB-4BC1-83E1-24842522B3FE}" type="presOf" srcId="{71DC4ED5-8D09-4C1B-9476-98EEEC6871B1}" destId="{57F59784-3CE2-487E-B2D6-7D809FF38FD2}" srcOrd="0" destOrd="0" presId="urn:microsoft.com/office/officeart/2005/8/layout/process5"/>
    <dgm:cxn modelId="{C046F164-E064-476D-A837-D8E1D82EBD26}" type="presOf" srcId="{292C129C-88CF-4C99-8E62-7841D7D4A5A5}" destId="{4EF956AF-1751-479E-8C93-4657F12C6D2A}" srcOrd="1" destOrd="0" presId="urn:microsoft.com/office/officeart/2005/8/layout/process5"/>
    <dgm:cxn modelId="{B05AB9B6-E0D0-4403-80FD-15F2B2794FC5}" srcId="{3C819885-8764-4273-90B5-13976B6F38FF}" destId="{B9E1F21F-0926-43A5-99CC-F525AD6FE1B1}" srcOrd="0" destOrd="0" parTransId="{746BF587-2335-4907-8EFA-70EA7722FED2}" sibTransId="{292C129C-88CF-4C99-8E62-7841D7D4A5A5}"/>
    <dgm:cxn modelId="{7A25431B-B2B2-4986-A96E-E76609492890}" type="presOf" srcId="{292C129C-88CF-4C99-8E62-7841D7D4A5A5}" destId="{FDB8F6F8-DE4B-4076-B093-97E560898F44}" srcOrd="0" destOrd="0" presId="urn:microsoft.com/office/officeart/2005/8/layout/process5"/>
    <dgm:cxn modelId="{482346F9-2F37-4392-AD09-E6F42342F4EB}" srcId="{3C819885-8764-4273-90B5-13976B6F38FF}" destId="{C3524422-7132-4A8D-BD93-CD3F2388FC93}" srcOrd="6" destOrd="0" parTransId="{E1497000-0BDC-4F88-942F-5D1FF5F3ED80}" sibTransId="{70DE7E60-5969-44AC-A326-65A326ECDFEF}"/>
    <dgm:cxn modelId="{2F3559BD-70B0-4C3D-83B2-565444AE4895}" type="presOf" srcId="{DC244218-5DC3-494C-95C3-A2F24C6F47C3}" destId="{5CC2F1C6-D3A0-452C-ACF0-2EDEC49677B5}" srcOrd="0" destOrd="0" presId="urn:microsoft.com/office/officeart/2005/8/layout/process5"/>
    <dgm:cxn modelId="{84C8F950-E81C-4756-8897-F5198D0781B0}" srcId="{3C819885-8764-4273-90B5-13976B6F38FF}" destId="{1609A23A-25B9-4CEC-AD05-33DA14EAA71B}" srcOrd="4" destOrd="0" parTransId="{23FF3F69-EBD4-4367-98B2-6CF94E82446C}" sibTransId="{492CA1DB-D889-447A-95FD-6451A7545855}"/>
    <dgm:cxn modelId="{0A20BC84-AFFA-42F9-B0B8-98AA39F1DF16}" type="presOf" srcId="{588CDE4E-FD4D-4F73-BEED-978880BE637C}" destId="{6AECD88A-0543-40E1-AA0F-10CD06B76AEF}" srcOrd="0" destOrd="0" presId="urn:microsoft.com/office/officeart/2005/8/layout/process5"/>
    <dgm:cxn modelId="{01D74F29-BB09-42B4-A93C-19BE7C005E5B}" type="presOf" srcId="{CD5AE494-CCB4-4A79-BC14-473A6D731CED}" destId="{31001F09-5907-442C-962F-86CC9EAAF3AC}" srcOrd="0" destOrd="0" presId="urn:microsoft.com/office/officeart/2005/8/layout/process5"/>
    <dgm:cxn modelId="{74D5DCA5-7F89-46FE-BEF6-F1419603B81D}" srcId="{3C819885-8764-4273-90B5-13976B6F38FF}" destId="{DC244218-5DC3-494C-95C3-A2F24C6F47C3}" srcOrd="8" destOrd="0" parTransId="{7F8BED9D-038E-4B43-B13D-DAEF7B9EAFE4}" sibTransId="{5298B26D-F3DF-4E93-98A4-F175AA968853}"/>
    <dgm:cxn modelId="{5FDB858E-E725-4FD1-BCA6-6F3A3DAF4205}" type="presOf" srcId="{8F7CA041-7DE3-4CE5-889F-3CD246DF12EF}" destId="{64A9FDA0-FFD7-4068-A8C7-663A476A242F}" srcOrd="0" destOrd="0" presId="urn:microsoft.com/office/officeart/2005/8/layout/process5"/>
    <dgm:cxn modelId="{3CF864EF-E7E5-4A98-AA55-E0A7FF7FB5DB}" type="presOf" srcId="{F3312AF4-B3B4-42F9-861F-5358F3AB67B3}" destId="{8E8332AE-876A-44DB-9BDF-6F47D45C7393}" srcOrd="0" destOrd="0" presId="urn:microsoft.com/office/officeart/2005/8/layout/process5"/>
    <dgm:cxn modelId="{F285EE46-D6C3-4D6E-8336-40294D41FE90}" srcId="{3C819885-8764-4273-90B5-13976B6F38FF}" destId="{F3312AF4-B3B4-42F9-861F-5358F3AB67B3}" srcOrd="2" destOrd="0" parTransId="{2598A4D3-A1A3-4184-94F0-864D033E1BB2}" sibTransId="{3AE239FC-0986-49A0-BE41-65610A6D2B6A}"/>
    <dgm:cxn modelId="{D613C1D2-CB13-4CBD-ABFC-7167F77A8988}" type="presOf" srcId="{F18094ED-6894-429B-9EE8-784D80809D61}" destId="{CC396093-97C5-4E80-A7B9-BA0CF951D6AD}" srcOrd="1" destOrd="0" presId="urn:microsoft.com/office/officeart/2005/8/layout/process5"/>
    <dgm:cxn modelId="{CEAE50F2-D635-4AFF-A5B9-F66FEE4E4302}" type="presOf" srcId="{C3524422-7132-4A8D-BD93-CD3F2388FC93}" destId="{D8D965A7-E635-427C-9478-A0F90D91D9F5}" srcOrd="0" destOrd="0" presId="urn:microsoft.com/office/officeart/2005/8/layout/process5"/>
    <dgm:cxn modelId="{6A979D21-F64C-48C0-9514-5E07B20C6409}" type="presOf" srcId="{2CDACB92-6759-4319-BE6A-994340016D75}" destId="{F8103A4C-4776-43AD-869B-49590C2402C4}" srcOrd="0" destOrd="0" presId="urn:microsoft.com/office/officeart/2005/8/layout/process5"/>
    <dgm:cxn modelId="{C1B91B7A-4CCB-448C-83A7-DA1651C69058}" type="presOf" srcId="{1ADF4983-AB7C-48A7-9FDB-AD301D3DCDD7}" destId="{60EF3548-D900-4C92-8839-3469F39AA017}" srcOrd="1" destOrd="0" presId="urn:microsoft.com/office/officeart/2005/8/layout/process5"/>
    <dgm:cxn modelId="{2885A327-F875-426D-A89D-398BCD15BE36}" type="presOf" srcId="{1609A23A-25B9-4CEC-AD05-33DA14EAA71B}" destId="{EE6ED66D-54F5-4D4E-8B80-12843C0D4656}" srcOrd="0" destOrd="0" presId="urn:microsoft.com/office/officeart/2005/8/layout/process5"/>
    <dgm:cxn modelId="{DBC6ED3D-46E0-4529-975C-98D3E7254F86}" srcId="{3C819885-8764-4273-90B5-13976B6F38FF}" destId="{CD5AE494-CCB4-4A79-BC14-473A6D731CED}" srcOrd="5" destOrd="0" parTransId="{E1B27B80-8240-4FA2-80CD-D7F5296168FE}" sibTransId="{588CDE4E-FD4D-4F73-BEED-978880BE637C}"/>
    <dgm:cxn modelId="{3028D465-C3B4-45BA-997F-6D5C3E99BB65}" type="presOf" srcId="{588CDE4E-FD4D-4F73-BEED-978880BE637C}" destId="{AFD3C879-99D1-4BA2-B720-EF2D2FF62726}" srcOrd="1" destOrd="0" presId="urn:microsoft.com/office/officeart/2005/8/layout/process5"/>
    <dgm:cxn modelId="{D66DA9D2-9AD5-42EE-98A6-366964F26FBB}" type="presOf" srcId="{70DE7E60-5969-44AC-A326-65A326ECDFEF}" destId="{CA7B1E67-4DA0-4A27-9BCC-145B82DE4B9A}" srcOrd="0" destOrd="0" presId="urn:microsoft.com/office/officeart/2005/8/layout/process5"/>
    <dgm:cxn modelId="{12F112D2-5D0B-4163-8CC2-6BF47557A6ED}" type="presOf" srcId="{3C819885-8764-4273-90B5-13976B6F38FF}" destId="{399291C7-FCC2-4FA6-8521-12647422F149}" srcOrd="0" destOrd="0" presId="urn:microsoft.com/office/officeart/2005/8/layout/process5"/>
    <dgm:cxn modelId="{FAB8F566-0249-4018-A686-B86086E83BFE}" type="presOf" srcId="{492CA1DB-D889-447A-95FD-6451A7545855}" destId="{DEB1DC9E-06EA-4B4F-B717-04F489A42F27}" srcOrd="0" destOrd="0" presId="urn:microsoft.com/office/officeart/2005/8/layout/process5"/>
    <dgm:cxn modelId="{7D419C69-F47D-4E21-B54A-573D0569AEF6}" srcId="{3C819885-8764-4273-90B5-13976B6F38FF}" destId="{68249ED9-B8B0-4AB4-8022-CA3B93839A36}" srcOrd="3" destOrd="0" parTransId="{9DB56641-8346-4091-8AB3-D1D72B70B6A6}" sibTransId="{1ADF4983-AB7C-48A7-9FDB-AD301D3DCDD7}"/>
    <dgm:cxn modelId="{B19174CA-7841-4665-BF0A-5F244A19C03A}" type="presOf" srcId="{70DE7E60-5969-44AC-A326-65A326ECDFEF}" destId="{897A57EB-66A2-433F-8ADB-09DE55425D63}" srcOrd="1" destOrd="0" presId="urn:microsoft.com/office/officeart/2005/8/layout/process5"/>
    <dgm:cxn modelId="{33C05264-546D-429F-B688-F48830054F34}" type="presOf" srcId="{3AE239FC-0986-49A0-BE41-65610A6D2B6A}" destId="{26A0D8F5-38F9-42F9-8773-92834B4BD4B1}" srcOrd="0" destOrd="0" presId="urn:microsoft.com/office/officeart/2005/8/layout/process5"/>
    <dgm:cxn modelId="{C627C5E4-01C8-4BEE-BA7D-9D11C6B3508C}" type="presOf" srcId="{71DC4ED5-8D09-4C1B-9476-98EEEC6871B1}" destId="{35A4B6FB-03CE-45A4-A5A0-CD73800DA0D3}" srcOrd="1" destOrd="0" presId="urn:microsoft.com/office/officeart/2005/8/layout/process5"/>
    <dgm:cxn modelId="{67B51639-E194-425F-A26A-48E2025FE945}" type="presOf" srcId="{F18094ED-6894-429B-9EE8-784D80809D61}" destId="{E884C47A-95CB-4BE1-9214-E005A0F2473B}" srcOrd="0" destOrd="0" presId="urn:microsoft.com/office/officeart/2005/8/layout/process5"/>
    <dgm:cxn modelId="{7F01A8F5-211A-4CF2-9361-0C6D38E58B40}" type="presOf" srcId="{1ADF4983-AB7C-48A7-9FDB-AD301D3DCDD7}" destId="{571FB9D7-FCF2-4842-A1F3-6C71F8778227}" srcOrd="0" destOrd="0" presId="urn:microsoft.com/office/officeart/2005/8/layout/process5"/>
    <dgm:cxn modelId="{34AC64AA-406D-4CF1-A322-04EF525D17D9}" type="presParOf" srcId="{399291C7-FCC2-4FA6-8521-12647422F149}" destId="{F3341BD2-AA94-4156-B1FA-465E7C36EDA5}" srcOrd="0" destOrd="0" presId="urn:microsoft.com/office/officeart/2005/8/layout/process5"/>
    <dgm:cxn modelId="{1862BAA4-5F78-47D6-9900-4A98373F512E}" type="presParOf" srcId="{399291C7-FCC2-4FA6-8521-12647422F149}" destId="{FDB8F6F8-DE4B-4076-B093-97E560898F44}" srcOrd="1" destOrd="0" presId="urn:microsoft.com/office/officeart/2005/8/layout/process5"/>
    <dgm:cxn modelId="{A64C2036-CE93-4FFC-B5D0-91E09F1CE888}" type="presParOf" srcId="{FDB8F6F8-DE4B-4076-B093-97E560898F44}" destId="{4EF956AF-1751-479E-8C93-4657F12C6D2A}" srcOrd="0" destOrd="0" presId="urn:microsoft.com/office/officeart/2005/8/layout/process5"/>
    <dgm:cxn modelId="{2535FB97-ABCD-46C7-ABDD-EAAF039E7B09}" type="presParOf" srcId="{399291C7-FCC2-4FA6-8521-12647422F149}" destId="{64A9FDA0-FFD7-4068-A8C7-663A476A242F}" srcOrd="2" destOrd="0" presId="urn:microsoft.com/office/officeart/2005/8/layout/process5"/>
    <dgm:cxn modelId="{E963986A-7EAA-47F0-83B6-4A7246E1B854}" type="presParOf" srcId="{399291C7-FCC2-4FA6-8521-12647422F149}" destId="{E884C47A-95CB-4BE1-9214-E005A0F2473B}" srcOrd="3" destOrd="0" presId="urn:microsoft.com/office/officeart/2005/8/layout/process5"/>
    <dgm:cxn modelId="{E5DB53FE-3F8E-4B8F-85DB-C2299A2A257D}" type="presParOf" srcId="{E884C47A-95CB-4BE1-9214-E005A0F2473B}" destId="{CC396093-97C5-4E80-A7B9-BA0CF951D6AD}" srcOrd="0" destOrd="0" presId="urn:microsoft.com/office/officeart/2005/8/layout/process5"/>
    <dgm:cxn modelId="{E9C0DD91-9126-486A-B3C1-E8B8C40FE909}" type="presParOf" srcId="{399291C7-FCC2-4FA6-8521-12647422F149}" destId="{8E8332AE-876A-44DB-9BDF-6F47D45C7393}" srcOrd="4" destOrd="0" presId="urn:microsoft.com/office/officeart/2005/8/layout/process5"/>
    <dgm:cxn modelId="{806A033F-F948-41C3-8CED-8DEC03E76E64}" type="presParOf" srcId="{399291C7-FCC2-4FA6-8521-12647422F149}" destId="{26A0D8F5-38F9-42F9-8773-92834B4BD4B1}" srcOrd="5" destOrd="0" presId="urn:microsoft.com/office/officeart/2005/8/layout/process5"/>
    <dgm:cxn modelId="{47DED5AE-F3BC-4AB7-83D9-0F0FC43B23FF}" type="presParOf" srcId="{26A0D8F5-38F9-42F9-8773-92834B4BD4B1}" destId="{42E348A0-8AAC-4FD6-94F9-F293267B4141}" srcOrd="0" destOrd="0" presId="urn:microsoft.com/office/officeart/2005/8/layout/process5"/>
    <dgm:cxn modelId="{6F710DFB-E11D-4711-BE6B-173164347B9E}" type="presParOf" srcId="{399291C7-FCC2-4FA6-8521-12647422F149}" destId="{51774C8F-711D-49EB-AFB4-F5C9550F3C8A}" srcOrd="6" destOrd="0" presId="urn:microsoft.com/office/officeart/2005/8/layout/process5"/>
    <dgm:cxn modelId="{3C15138B-AA53-4F1C-9D75-863E7E9E76B4}" type="presParOf" srcId="{399291C7-FCC2-4FA6-8521-12647422F149}" destId="{571FB9D7-FCF2-4842-A1F3-6C71F8778227}" srcOrd="7" destOrd="0" presId="urn:microsoft.com/office/officeart/2005/8/layout/process5"/>
    <dgm:cxn modelId="{DBA8F751-6DEF-4B27-AB90-48A4EA56B576}" type="presParOf" srcId="{571FB9D7-FCF2-4842-A1F3-6C71F8778227}" destId="{60EF3548-D900-4C92-8839-3469F39AA017}" srcOrd="0" destOrd="0" presId="urn:microsoft.com/office/officeart/2005/8/layout/process5"/>
    <dgm:cxn modelId="{54542A06-C6A8-4E4D-AF0D-ABC3DA2068F4}" type="presParOf" srcId="{399291C7-FCC2-4FA6-8521-12647422F149}" destId="{EE6ED66D-54F5-4D4E-8B80-12843C0D4656}" srcOrd="8" destOrd="0" presId="urn:microsoft.com/office/officeart/2005/8/layout/process5"/>
    <dgm:cxn modelId="{F4AFEEB5-B462-4ADC-8E0C-669D2F49DF1D}" type="presParOf" srcId="{399291C7-FCC2-4FA6-8521-12647422F149}" destId="{DEB1DC9E-06EA-4B4F-B717-04F489A42F27}" srcOrd="9" destOrd="0" presId="urn:microsoft.com/office/officeart/2005/8/layout/process5"/>
    <dgm:cxn modelId="{27150CE6-D556-4F8E-AD10-E28749BE9B68}" type="presParOf" srcId="{DEB1DC9E-06EA-4B4F-B717-04F489A42F27}" destId="{65B11566-DDA4-468A-A2B0-7D55005F4003}" srcOrd="0" destOrd="0" presId="urn:microsoft.com/office/officeart/2005/8/layout/process5"/>
    <dgm:cxn modelId="{58D683A3-827E-478F-996B-99EEF6230FDE}" type="presParOf" srcId="{399291C7-FCC2-4FA6-8521-12647422F149}" destId="{31001F09-5907-442C-962F-86CC9EAAF3AC}" srcOrd="10" destOrd="0" presId="urn:microsoft.com/office/officeart/2005/8/layout/process5"/>
    <dgm:cxn modelId="{D3C8C205-4CDD-4861-8D82-4ED56BBEA790}" type="presParOf" srcId="{399291C7-FCC2-4FA6-8521-12647422F149}" destId="{6AECD88A-0543-40E1-AA0F-10CD06B76AEF}" srcOrd="11" destOrd="0" presId="urn:microsoft.com/office/officeart/2005/8/layout/process5"/>
    <dgm:cxn modelId="{93493180-4313-4CB2-B1BA-3511734B1E2A}" type="presParOf" srcId="{6AECD88A-0543-40E1-AA0F-10CD06B76AEF}" destId="{AFD3C879-99D1-4BA2-B720-EF2D2FF62726}" srcOrd="0" destOrd="0" presId="urn:microsoft.com/office/officeart/2005/8/layout/process5"/>
    <dgm:cxn modelId="{33B2180C-1BBE-45DA-8CEF-16ABEDD2AAE1}" type="presParOf" srcId="{399291C7-FCC2-4FA6-8521-12647422F149}" destId="{D8D965A7-E635-427C-9478-A0F90D91D9F5}" srcOrd="12" destOrd="0" presId="urn:microsoft.com/office/officeart/2005/8/layout/process5"/>
    <dgm:cxn modelId="{B2AD8B19-1499-4BB4-8CB2-FD48C893B18E}" type="presParOf" srcId="{399291C7-FCC2-4FA6-8521-12647422F149}" destId="{CA7B1E67-4DA0-4A27-9BCC-145B82DE4B9A}" srcOrd="13" destOrd="0" presId="urn:microsoft.com/office/officeart/2005/8/layout/process5"/>
    <dgm:cxn modelId="{94955B37-6A1D-435D-80B0-CAE5B4CA3FE8}" type="presParOf" srcId="{CA7B1E67-4DA0-4A27-9BCC-145B82DE4B9A}" destId="{897A57EB-66A2-433F-8ADB-09DE55425D63}" srcOrd="0" destOrd="0" presId="urn:microsoft.com/office/officeart/2005/8/layout/process5"/>
    <dgm:cxn modelId="{D7A1A8D8-A83B-4F70-925E-861F57645CC9}" type="presParOf" srcId="{399291C7-FCC2-4FA6-8521-12647422F149}" destId="{F8103A4C-4776-43AD-869B-49590C2402C4}" srcOrd="14" destOrd="0" presId="urn:microsoft.com/office/officeart/2005/8/layout/process5"/>
    <dgm:cxn modelId="{973F4AE8-BD2F-4C28-99C7-E84DF69A95DD}" type="presParOf" srcId="{399291C7-FCC2-4FA6-8521-12647422F149}" destId="{57F59784-3CE2-487E-B2D6-7D809FF38FD2}" srcOrd="15" destOrd="0" presId="urn:microsoft.com/office/officeart/2005/8/layout/process5"/>
    <dgm:cxn modelId="{6877DA9E-E192-433F-9DEB-AD53F993FF2B}" type="presParOf" srcId="{57F59784-3CE2-487E-B2D6-7D809FF38FD2}" destId="{35A4B6FB-03CE-45A4-A5A0-CD73800DA0D3}" srcOrd="0" destOrd="0" presId="urn:microsoft.com/office/officeart/2005/8/layout/process5"/>
    <dgm:cxn modelId="{9DEA3983-02A9-4487-BF45-3BFAEE329945}" type="presParOf" srcId="{399291C7-FCC2-4FA6-8521-12647422F149}" destId="{5CC2F1C6-D3A0-452C-ACF0-2EDEC49677B5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41BD2-AA94-4156-B1FA-465E7C36EDA5}">
      <dsp:nvSpPr>
        <dsp:cNvPr id="0" name=""/>
        <dsp:cNvSpPr/>
      </dsp:nvSpPr>
      <dsp:spPr>
        <a:xfrm>
          <a:off x="198060" y="973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Идея</a:t>
          </a:r>
          <a:endParaRPr lang="ru-RU" sz="1900" kern="1200" dirty="0"/>
        </a:p>
      </dsp:txBody>
      <dsp:txXfrm>
        <a:off x="229196" y="32109"/>
        <a:ext cx="1709483" cy="1000781"/>
      </dsp:txXfrm>
    </dsp:sp>
    <dsp:sp modelId="{FDB8F6F8-DE4B-4076-B093-97E560898F44}">
      <dsp:nvSpPr>
        <dsp:cNvPr id="0" name=""/>
        <dsp:cNvSpPr/>
      </dsp:nvSpPr>
      <dsp:spPr>
        <a:xfrm>
          <a:off x="2125730" y="312802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25730" y="400681"/>
        <a:ext cx="262928" cy="263637"/>
      </dsp:txXfrm>
    </dsp:sp>
    <dsp:sp modelId="{64A9FDA0-FFD7-4068-A8C7-663A476A242F}">
      <dsp:nvSpPr>
        <dsp:cNvPr id="0" name=""/>
        <dsp:cNvSpPr/>
      </dsp:nvSpPr>
      <dsp:spPr>
        <a:xfrm>
          <a:off x="2678518" y="973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Концепция</a:t>
          </a:r>
          <a:endParaRPr lang="ru-RU" sz="1900" kern="1200" dirty="0"/>
        </a:p>
      </dsp:txBody>
      <dsp:txXfrm>
        <a:off x="2709654" y="32109"/>
        <a:ext cx="1709483" cy="1000781"/>
      </dsp:txXfrm>
    </dsp:sp>
    <dsp:sp modelId="{E884C47A-95CB-4BE1-9214-E005A0F2473B}">
      <dsp:nvSpPr>
        <dsp:cNvPr id="0" name=""/>
        <dsp:cNvSpPr/>
      </dsp:nvSpPr>
      <dsp:spPr>
        <a:xfrm>
          <a:off x="4606188" y="312802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606188" y="400681"/>
        <a:ext cx="262928" cy="263637"/>
      </dsp:txXfrm>
    </dsp:sp>
    <dsp:sp modelId="{8E8332AE-876A-44DB-9BDF-6F47D45C7393}">
      <dsp:nvSpPr>
        <dsp:cNvPr id="0" name=""/>
        <dsp:cNvSpPr/>
      </dsp:nvSpPr>
      <dsp:spPr>
        <a:xfrm>
          <a:off x="5158975" y="973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</a:t>
          </a:r>
          <a:endParaRPr lang="ru-RU" sz="1900" kern="1200" dirty="0"/>
        </a:p>
      </dsp:txBody>
      <dsp:txXfrm>
        <a:off x="5190111" y="32109"/>
        <a:ext cx="1709483" cy="1000781"/>
      </dsp:txXfrm>
    </dsp:sp>
    <dsp:sp modelId="{26A0D8F5-38F9-42F9-8773-92834B4BD4B1}">
      <dsp:nvSpPr>
        <dsp:cNvPr id="0" name=""/>
        <dsp:cNvSpPr/>
      </dsp:nvSpPr>
      <dsp:spPr>
        <a:xfrm rot="5400000">
          <a:off x="5857047" y="1188050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5913035" y="1219941"/>
        <a:ext cx="263637" cy="262928"/>
      </dsp:txXfrm>
    </dsp:sp>
    <dsp:sp modelId="{51774C8F-711D-49EB-AFB4-F5C9550F3C8A}">
      <dsp:nvSpPr>
        <dsp:cNvPr id="0" name=""/>
        <dsp:cNvSpPr/>
      </dsp:nvSpPr>
      <dsp:spPr>
        <a:xfrm>
          <a:off x="5158975" y="1772729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Техническая спецификация</a:t>
          </a:r>
          <a:endParaRPr lang="ru-RU" sz="1900" kern="1200" dirty="0"/>
        </a:p>
      </dsp:txBody>
      <dsp:txXfrm>
        <a:off x="5190111" y="1803865"/>
        <a:ext cx="1709483" cy="1000781"/>
      </dsp:txXfrm>
    </dsp:sp>
    <dsp:sp modelId="{571FB9D7-FCF2-4842-A1F3-6C71F8778227}">
      <dsp:nvSpPr>
        <dsp:cNvPr id="0" name=""/>
        <dsp:cNvSpPr/>
      </dsp:nvSpPr>
      <dsp:spPr>
        <a:xfrm rot="10800000">
          <a:off x="4627449" y="2084558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740133" y="2172437"/>
        <a:ext cx="262928" cy="263637"/>
      </dsp:txXfrm>
    </dsp:sp>
    <dsp:sp modelId="{EE6ED66D-54F5-4D4E-8B80-12843C0D4656}">
      <dsp:nvSpPr>
        <dsp:cNvPr id="0" name=""/>
        <dsp:cNvSpPr/>
      </dsp:nvSpPr>
      <dsp:spPr>
        <a:xfrm>
          <a:off x="2678518" y="1772729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Техническое задание</a:t>
          </a:r>
          <a:endParaRPr lang="ru-RU" sz="1900" kern="1200" dirty="0"/>
        </a:p>
      </dsp:txBody>
      <dsp:txXfrm>
        <a:off x="2709654" y="1803865"/>
        <a:ext cx="1709483" cy="1000781"/>
      </dsp:txXfrm>
    </dsp:sp>
    <dsp:sp modelId="{DEB1DC9E-06EA-4B4F-B717-04F489A42F27}">
      <dsp:nvSpPr>
        <dsp:cNvPr id="0" name=""/>
        <dsp:cNvSpPr/>
      </dsp:nvSpPr>
      <dsp:spPr>
        <a:xfrm rot="10800000">
          <a:off x="2146991" y="2084558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259675" y="2172437"/>
        <a:ext cx="262928" cy="263637"/>
      </dsp:txXfrm>
    </dsp:sp>
    <dsp:sp modelId="{31001F09-5907-442C-962F-86CC9EAAF3AC}">
      <dsp:nvSpPr>
        <dsp:cNvPr id="0" name=""/>
        <dsp:cNvSpPr/>
      </dsp:nvSpPr>
      <dsp:spPr>
        <a:xfrm>
          <a:off x="198060" y="1772729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План работ</a:t>
          </a:r>
          <a:endParaRPr lang="ru-RU" sz="1900" kern="1200" dirty="0"/>
        </a:p>
      </dsp:txBody>
      <dsp:txXfrm>
        <a:off x="229196" y="1803865"/>
        <a:ext cx="1709483" cy="1000781"/>
      </dsp:txXfrm>
    </dsp:sp>
    <dsp:sp modelId="{6AECD88A-0543-40E1-AA0F-10CD06B76AEF}">
      <dsp:nvSpPr>
        <dsp:cNvPr id="0" name=""/>
        <dsp:cNvSpPr/>
      </dsp:nvSpPr>
      <dsp:spPr>
        <a:xfrm rot="5400000">
          <a:off x="896132" y="2959805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952120" y="2991696"/>
        <a:ext cx="263637" cy="262928"/>
      </dsp:txXfrm>
    </dsp:sp>
    <dsp:sp modelId="{D8D965A7-E635-427C-9478-A0F90D91D9F5}">
      <dsp:nvSpPr>
        <dsp:cNvPr id="0" name=""/>
        <dsp:cNvSpPr/>
      </dsp:nvSpPr>
      <dsp:spPr>
        <a:xfrm>
          <a:off x="198060" y="3544484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</a:t>
          </a:r>
          <a:endParaRPr lang="ru-RU" sz="1900" kern="1200" dirty="0"/>
        </a:p>
      </dsp:txBody>
      <dsp:txXfrm>
        <a:off x="229196" y="3575620"/>
        <a:ext cx="1709483" cy="1000781"/>
      </dsp:txXfrm>
    </dsp:sp>
    <dsp:sp modelId="{CA7B1E67-4DA0-4A27-9BCC-145B82DE4B9A}">
      <dsp:nvSpPr>
        <dsp:cNvPr id="0" name=""/>
        <dsp:cNvSpPr/>
      </dsp:nvSpPr>
      <dsp:spPr>
        <a:xfrm>
          <a:off x="2125730" y="3856313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25730" y="3944192"/>
        <a:ext cx="262928" cy="263637"/>
      </dsp:txXfrm>
    </dsp:sp>
    <dsp:sp modelId="{F8103A4C-4776-43AD-869B-49590C2402C4}">
      <dsp:nvSpPr>
        <dsp:cNvPr id="0" name=""/>
        <dsp:cNvSpPr/>
      </dsp:nvSpPr>
      <dsp:spPr>
        <a:xfrm>
          <a:off x="2678518" y="3544484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Тестирование</a:t>
          </a:r>
          <a:endParaRPr lang="ru-RU" sz="1900" kern="1200" dirty="0"/>
        </a:p>
      </dsp:txBody>
      <dsp:txXfrm>
        <a:off x="2709654" y="3575620"/>
        <a:ext cx="1709483" cy="1000781"/>
      </dsp:txXfrm>
    </dsp:sp>
    <dsp:sp modelId="{57F59784-3CE2-487E-B2D6-7D809FF38FD2}">
      <dsp:nvSpPr>
        <dsp:cNvPr id="0" name=""/>
        <dsp:cNvSpPr/>
      </dsp:nvSpPr>
      <dsp:spPr>
        <a:xfrm>
          <a:off x="4606188" y="3856313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606188" y="3944192"/>
        <a:ext cx="262928" cy="263637"/>
      </dsp:txXfrm>
    </dsp:sp>
    <dsp:sp modelId="{5CC2F1C6-D3A0-452C-ACF0-2EDEC49677B5}">
      <dsp:nvSpPr>
        <dsp:cNvPr id="0" name=""/>
        <dsp:cNvSpPr/>
      </dsp:nvSpPr>
      <dsp:spPr>
        <a:xfrm>
          <a:off x="5158975" y="3544484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Сдача проекта, дальнейшая модернизация</a:t>
          </a:r>
          <a:endParaRPr lang="ru-RU" sz="1900" kern="1200" dirty="0"/>
        </a:p>
      </dsp:txBody>
      <dsp:txXfrm>
        <a:off x="5190111" y="3575620"/>
        <a:ext cx="1709483" cy="100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1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8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7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8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66890-2ED3-4191-B9CB-A02CD26DC8D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992" y="1746142"/>
            <a:ext cx="7772400" cy="1102519"/>
          </a:xfrm>
        </p:spPr>
        <p:txBody>
          <a:bodyPr/>
          <a:lstStyle/>
          <a:p>
            <a:r>
              <a:rPr lang="en-US" dirty="0" smtClean="0"/>
              <a:t>IO Framework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2384" y="2034174"/>
            <a:ext cx="896144" cy="6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</a:t>
            </a:r>
            <a:r>
              <a:rPr lang="en-US" dirty="0" smtClean="0"/>
              <a:t>er. 5.x</a:t>
            </a:r>
            <a:endParaRPr lang="ru-RU" dirty="0"/>
          </a:p>
        </p:txBody>
      </p:sp>
      <p:pic>
        <p:nvPicPr>
          <p:cNvPr id="1026" name="Picture 2" descr="D:\Файлы\ICONS\bmc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64010"/>
            <a:ext cx="1390278" cy="9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64" y="3413487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УРОК № </a:t>
            </a:r>
            <a:r>
              <a:rPr lang="en-US" sz="2500" b="1" u="sng" dirty="0" smtClean="0"/>
              <a:t>1</a:t>
            </a:r>
            <a:r>
              <a:rPr lang="ru-RU" sz="2500" b="1" u="sng" dirty="0" smtClean="0"/>
              <a:t>6</a:t>
            </a:r>
            <a:r>
              <a:rPr lang="ru-RU" sz="2500" dirty="0" smtClean="0"/>
              <a:t> </a:t>
            </a:r>
            <a:r>
              <a:rPr lang="ru-RU" dirty="0" smtClean="0"/>
              <a:t>из </a:t>
            </a:r>
            <a:r>
              <a:rPr lang="ru-RU" dirty="0" smtClean="0"/>
              <a:t>17</a:t>
            </a:r>
            <a:r>
              <a:rPr lang="ru-RU" sz="2500" dirty="0" smtClean="0"/>
              <a:t>:</a:t>
            </a:r>
            <a:endParaRPr lang="ru-RU" sz="2500" dirty="0" smtClean="0"/>
          </a:p>
          <a:p>
            <a:pPr algn="ctr"/>
            <a:r>
              <a:rPr lang="ru-RU" sz="2500" dirty="0" smtClean="0"/>
              <a:t>Проект «с нуля».</a:t>
            </a:r>
          </a:p>
          <a:p>
            <a:pPr algn="ctr"/>
            <a:r>
              <a:rPr lang="ru-RU" sz="2500" dirty="0" smtClean="0"/>
              <a:t>С чего начать?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640" y="3147814"/>
            <a:ext cx="648072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Файлы\ICONS\bmc-io-frame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23" y="627534"/>
            <a:ext cx="8747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" y="0"/>
            <a:ext cx="9032977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" y="1"/>
            <a:ext cx="9039683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" y="1"/>
            <a:ext cx="90396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" y="0"/>
            <a:ext cx="90463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68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0194"/>
            <a:ext cx="6546304" cy="404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123478"/>
            <a:ext cx="7499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Меню слева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r="93659" b="12433"/>
          <a:stretch/>
        </p:blipFill>
        <p:spPr bwMode="auto">
          <a:xfrm>
            <a:off x="0" y="-1"/>
            <a:ext cx="762000" cy="514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168700"/>
            <a:ext cx="39441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пункты меню слева во внутренней части отвечает файл «</a:t>
            </a:r>
            <a:r>
              <a:rPr lang="en-US" dirty="0" err="1" smtClean="0"/>
              <a:t>i.php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smtClean="0"/>
              <a:t>который находится в папке «</a:t>
            </a:r>
            <a:r>
              <a:rPr lang="en-US" dirty="0" smtClean="0"/>
              <a:t>app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97" y="1190925"/>
            <a:ext cx="5471806" cy="395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Layout </a:t>
            </a:r>
            <a:r>
              <a:rPr lang="ru-RU" dirty="0" smtClean="0"/>
              <a:t>кабинета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0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29226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40152" y="1481773"/>
            <a:ext cx="3034680" cy="11157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 создания страницы во внутренней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0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436" y="1529018"/>
            <a:ext cx="7067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Создается новый </a:t>
            </a:r>
            <a:r>
              <a:rPr lang="en-US" sz="2000" dirty="0" smtClean="0"/>
              <a:t>view </a:t>
            </a:r>
            <a:r>
              <a:rPr lang="ru-RU" sz="2000" dirty="0" smtClean="0"/>
              <a:t>файл в папке </a:t>
            </a:r>
            <a:r>
              <a:rPr lang="en-US" sz="2000" dirty="0" smtClean="0"/>
              <a:t>app/view/cabinet/…/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Открывается любой рядом лежащий готовый </a:t>
            </a:r>
            <a:r>
              <a:rPr lang="en-US" sz="2000" dirty="0" smtClean="0"/>
              <a:t>view </a:t>
            </a:r>
            <a:r>
              <a:rPr lang="ru-RU" sz="2000" dirty="0" smtClean="0"/>
              <a:t>файл и копируется его код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Код вставляется в созданный </a:t>
            </a:r>
            <a:r>
              <a:rPr lang="en-US" sz="2000" dirty="0" smtClean="0"/>
              <a:t>view </a:t>
            </a:r>
            <a:r>
              <a:rPr lang="ru-RU" sz="2000" dirty="0" smtClean="0"/>
              <a:t>файл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View </a:t>
            </a:r>
            <a:r>
              <a:rPr lang="ru-RU" sz="2000" dirty="0" smtClean="0"/>
              <a:t>файл прописывается в </a:t>
            </a:r>
            <a:r>
              <a:rPr lang="en-US" sz="2000" dirty="0" smtClean="0"/>
              <a:t>Controller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Вносятся изменения в код </a:t>
            </a:r>
            <a:r>
              <a:rPr lang="en-US" sz="2000" dirty="0" smtClean="0"/>
              <a:t>view </a:t>
            </a:r>
            <a:r>
              <a:rPr lang="ru-RU" sz="2000" dirty="0" smtClean="0"/>
              <a:t>файла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создать внутреннюю страницу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5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658958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Разработать новую страницу в кабинете своего проекта </a:t>
            </a:r>
            <a:r>
              <a:rPr lang="en-US" sz="2000" dirty="0" smtClean="0"/>
              <a:t>(</a:t>
            </a:r>
            <a:r>
              <a:rPr lang="en-US" sz="2000" dirty="0" err="1" smtClean="0"/>
              <a:t>cabinetController</a:t>
            </a:r>
            <a:r>
              <a:rPr lang="en-US" sz="2000" dirty="0" smtClean="0"/>
              <a:t>) </a:t>
            </a:r>
            <a:r>
              <a:rPr lang="ru-RU" sz="2000" dirty="0" smtClean="0"/>
              <a:t>и вывести данные с любого ранее созданного класса БД.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Сделать возможность поиска, добавления, изменения, удаления записей.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Практика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dirty="0" smtClean="0"/>
              <a:t>Список уроков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1" y="1190955"/>
            <a:ext cx="4464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Введение в сервисы платформы и </a:t>
            </a:r>
            <a:r>
              <a:rPr lang="ru-RU" dirty="0" err="1" smtClean="0"/>
              <a:t>фреймворк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Система управления версиями </a:t>
            </a:r>
            <a:r>
              <a:rPr lang="en-US" dirty="0" smtClean="0"/>
              <a:t>Mercurial (</a:t>
            </a:r>
            <a:r>
              <a:rPr lang="ru-RU" dirty="0" smtClean="0"/>
              <a:t>аналог </a:t>
            </a: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svn</a:t>
            </a:r>
            <a:r>
              <a:rPr lang="en-US" dirty="0" smtClean="0"/>
              <a:t>(subversion) </a:t>
            </a:r>
            <a:r>
              <a:rPr lang="ru-RU" dirty="0" smtClean="0"/>
              <a:t>и др.)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io</a:t>
            </a:r>
            <a:r>
              <a:rPr lang="en-US" dirty="0"/>
              <a:t>/</a:t>
            </a:r>
            <a:r>
              <a:rPr lang="en-US" dirty="0" err="1"/>
              <a:t>functions.php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Controller </a:t>
            </a:r>
            <a:r>
              <a:rPr lang="ru-RU" dirty="0" smtClean="0"/>
              <a:t>и работа с ними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Controller </a:t>
            </a:r>
            <a:r>
              <a:rPr lang="ru-RU" dirty="0" smtClean="0"/>
              <a:t>и работа с ними (</a:t>
            </a:r>
            <a:r>
              <a:rPr lang="ru-RU" dirty="0" err="1" smtClean="0"/>
              <a:t>закрепл</a:t>
            </a:r>
            <a:r>
              <a:rPr lang="ru-RU" dirty="0" smtClean="0"/>
              <a:t>.)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app/</a:t>
            </a:r>
            <a:r>
              <a:rPr lang="en-US" dirty="0" err="1"/>
              <a:t>i.php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io</a:t>
            </a:r>
            <a:r>
              <a:rPr lang="en-US" dirty="0"/>
              <a:t>/</a:t>
            </a:r>
            <a:r>
              <a:rPr lang="en-US" dirty="0" err="1"/>
              <a:t>api.php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 </a:t>
            </a:r>
            <a:r>
              <a:rPr lang="ru-RU" dirty="0" smtClean="0"/>
              <a:t>и работа с ними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ru-RU" dirty="0" smtClean="0"/>
              <a:t>и работа с ними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files/modules </a:t>
            </a:r>
            <a:r>
              <a:rPr lang="ru-RU" dirty="0"/>
              <a:t>или </a:t>
            </a:r>
            <a:r>
              <a:rPr lang="en-US" dirty="0" err="1"/>
              <a:t>io</a:t>
            </a:r>
            <a:r>
              <a:rPr lang="en-US" dirty="0"/>
              <a:t>/examples/modules </a:t>
            </a:r>
            <a:r>
              <a:rPr lang="ru-RU" dirty="0"/>
              <a:t>либо </a:t>
            </a:r>
            <a:r>
              <a:rPr lang="en-US" dirty="0" err="1" smtClean="0"/>
              <a:t>cdn</a:t>
            </a:r>
            <a:r>
              <a:rPr lang="en-US" dirty="0" smtClean="0"/>
              <a:t>/modules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16017" y="1203598"/>
            <a:ext cx="4248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ru-RU" dirty="0" err="1"/>
              <a:t>View</a:t>
            </a:r>
            <a:r>
              <a:rPr lang="ru-RU" dirty="0"/>
              <a:t> и работа с ними, взаимодействие </a:t>
            </a:r>
            <a:r>
              <a:rPr lang="ru-RU" dirty="0" err="1"/>
              <a:t>View</a:t>
            </a:r>
            <a:r>
              <a:rPr lang="ru-RU" dirty="0"/>
              <a:t> с </a:t>
            </a:r>
            <a:r>
              <a:rPr lang="ru-RU" dirty="0" err="1"/>
              <a:t>Model</a:t>
            </a:r>
            <a:endParaRPr lang="ru-RU" dirty="0"/>
          </a:p>
          <a:p>
            <a:pPr marL="457200" indent="-457200">
              <a:buFont typeface="+mj-lt"/>
              <a:buAutoNum type="arabicPeriod" startAt="10"/>
            </a:pPr>
            <a:r>
              <a:rPr lang="ru-RU" dirty="0" err="1"/>
              <a:t>Шаблонизатор</a:t>
            </a:r>
            <a:r>
              <a:rPr lang="ru-RU" dirty="0"/>
              <a:t> </a:t>
            </a:r>
            <a:r>
              <a:rPr lang="ru-RU" dirty="0" err="1"/>
              <a:t>Twig</a:t>
            </a:r>
            <a:r>
              <a:rPr lang="ru-RU" dirty="0"/>
              <a:t> и работа с ним</a:t>
            </a: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r>
              <a:rPr lang="ru-RU" dirty="0"/>
              <a:t>Обращение к </a:t>
            </a:r>
            <a:r>
              <a:rPr lang="ru-RU" dirty="0" err="1"/>
              <a:t>Model</a:t>
            </a:r>
            <a:r>
              <a:rPr lang="ru-RU" dirty="0"/>
              <a:t> через </a:t>
            </a:r>
            <a:r>
              <a:rPr lang="ru-RU" dirty="0" err="1"/>
              <a:t>JavaScript</a:t>
            </a:r>
            <a:r>
              <a:rPr lang="ru-RU" dirty="0"/>
              <a:t>, работа с </a:t>
            </a:r>
            <a:r>
              <a:rPr lang="ru-RU" dirty="0" err="1"/>
              <a:t>Yepnope</a:t>
            </a:r>
            <a:endParaRPr lang="ru-RU" dirty="0"/>
          </a:p>
          <a:p>
            <a:pPr marL="457200" indent="-457200">
              <a:buFont typeface="+mj-lt"/>
              <a:buAutoNum type="arabicPeriod" startAt="10"/>
            </a:pPr>
            <a:r>
              <a:rPr lang="ru-RU" dirty="0"/>
              <a:t>Работа с </a:t>
            </a:r>
            <a:r>
              <a:rPr lang="ru-RU" dirty="0" err="1"/>
              <a:t>Bin</a:t>
            </a:r>
            <a:r>
              <a:rPr lang="ru-RU" dirty="0"/>
              <a:t> и Cron файлами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ru-RU" dirty="0"/>
              <a:t>Методы «общения» проектов между </a:t>
            </a:r>
            <a:r>
              <a:rPr lang="ru-RU" dirty="0" smtClean="0"/>
              <a:t>собой</a:t>
            </a:r>
            <a:endParaRPr lang="en-US" dirty="0" smtClean="0"/>
          </a:p>
          <a:p>
            <a:pPr marL="457200" indent="-457200">
              <a:buFont typeface="+mj-lt"/>
              <a:buAutoNum type="arabicPeriod" startAt="10"/>
            </a:pPr>
            <a:r>
              <a:rPr lang="ru-RU" dirty="0"/>
              <a:t>Старые версии </a:t>
            </a:r>
            <a:r>
              <a:rPr lang="ru-RU" dirty="0" err="1"/>
              <a:t>фреймворка</a:t>
            </a:r>
            <a:endParaRPr lang="ru-RU" dirty="0"/>
          </a:p>
          <a:p>
            <a:pPr marL="457200" indent="-457200">
              <a:buFont typeface="+mj-lt"/>
              <a:buAutoNum type="arabicPeriod" startAt="10"/>
            </a:pPr>
            <a:r>
              <a:rPr lang="ru-RU" b="1" dirty="0"/>
              <a:t>Проект «с нуля». С чего начать?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ru-RU" dirty="0"/>
              <a:t>Верстка и интеграция шаблонов сайтов с сервисом </a:t>
            </a:r>
            <a:r>
              <a:rPr lang="ru-RU" dirty="0" smtClean="0"/>
              <a:t>CMS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2703016"/>
              </p:ext>
            </p:extLst>
          </p:nvPr>
        </p:nvGraphicFramePr>
        <p:xfrm>
          <a:off x="1007604" y="267495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464" y="1491630"/>
            <a:ext cx="656307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На сервер устанавливается ОС </a:t>
            </a:r>
            <a:r>
              <a:rPr lang="en-US" sz="2000" dirty="0" smtClean="0"/>
              <a:t>Centos 7 x64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Производится настройка сервера и поднятие на нем </a:t>
            </a:r>
            <a:r>
              <a:rPr lang="en-US" sz="2000" dirty="0" smtClean="0"/>
              <a:t>LAMP/LEMP/</a:t>
            </a:r>
            <a:r>
              <a:rPr lang="ru-RU" sz="2000" dirty="0" smtClean="0"/>
              <a:t>Другой сервер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Устанавливается необходимое ПО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Настраиваются виртуальные хосты, домены, </a:t>
            </a:r>
            <a:r>
              <a:rPr lang="en-US" sz="2000" dirty="0" smtClean="0"/>
              <a:t>DNS </a:t>
            </a:r>
            <a:r>
              <a:rPr lang="ru-RU" sz="2000" dirty="0" smtClean="0"/>
              <a:t>и др.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Создаются папки под проекты</a:t>
            </a:r>
            <a:endParaRPr lang="en-US" sz="20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Первоначальная настройка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464" y="1491630"/>
            <a:ext cx="6563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Создаем новый проект на основе пустого проекта </a:t>
            </a:r>
            <a:r>
              <a:rPr lang="en-US" sz="2000" dirty="0" err="1" smtClean="0"/>
              <a:t>proj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Создаем базы данных в </a:t>
            </a:r>
            <a:r>
              <a:rPr lang="en-US" sz="2000" dirty="0" err="1" smtClean="0"/>
              <a:t>mysql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mongo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Прописываем в файле </a:t>
            </a:r>
            <a:r>
              <a:rPr lang="en-US" sz="2000" dirty="0" err="1" smtClean="0"/>
              <a:t>conf.php</a:t>
            </a:r>
            <a:r>
              <a:rPr lang="en-US" sz="2000" dirty="0" smtClean="0"/>
              <a:t> </a:t>
            </a:r>
            <a:r>
              <a:rPr lang="ru-RU" sz="2000" dirty="0" smtClean="0"/>
              <a:t>данные для подключения к базам данных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Создаем </a:t>
            </a:r>
            <a:r>
              <a:rPr lang="ru-RU" sz="2000" dirty="0" err="1" smtClean="0"/>
              <a:t>симлинки</a:t>
            </a:r>
            <a:r>
              <a:rPr lang="ru-RU" sz="2000" dirty="0" smtClean="0"/>
              <a:t> на необходимые папки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Настраиваем доступ к </a:t>
            </a:r>
            <a:r>
              <a:rPr lang="ru-RU" sz="2000" dirty="0" smtClean="0"/>
              <a:t>проекту в </a:t>
            </a:r>
            <a:r>
              <a:rPr lang="en-US" sz="2000" dirty="0" smtClean="0"/>
              <a:t>apache/</a:t>
            </a:r>
            <a:r>
              <a:rPr lang="en-US" sz="2000" dirty="0" err="1" smtClean="0"/>
              <a:t>nginx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Выдаем </a:t>
            </a:r>
            <a:r>
              <a:rPr lang="en-US" sz="2000" dirty="0" err="1" smtClean="0"/>
              <a:t>api</a:t>
            </a:r>
            <a:r>
              <a:rPr lang="ru-RU" sz="2000" dirty="0"/>
              <a:t>_</a:t>
            </a:r>
            <a:r>
              <a:rPr lang="en-US" sz="2000" dirty="0" smtClean="0"/>
              <a:t>name </a:t>
            </a:r>
            <a:r>
              <a:rPr lang="ru-RU" sz="2000" dirty="0" smtClean="0"/>
              <a:t>проекту, разрешая обращаться к проекту через другие проекты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Разрабатываем проект</a:t>
            </a:r>
            <a:endParaRPr lang="en-US" sz="20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Развёртывание нового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2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Внешняя и внутренняя часть проекта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572000" y="1203598"/>
            <a:ext cx="0" cy="36004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131590"/>
            <a:ext cx="250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CMS</a:t>
            </a:r>
            <a:r>
              <a:rPr lang="ru-RU" dirty="0" smtClean="0"/>
              <a:t> </a:t>
            </a:r>
            <a:r>
              <a:rPr lang="en-US" dirty="0" smtClean="0"/>
              <a:t>Controller</a:t>
            </a:r>
          </a:p>
          <a:p>
            <a:pPr algn="ctr"/>
            <a:r>
              <a:rPr lang="ru-RU" dirty="0" smtClean="0"/>
              <a:t>либо </a:t>
            </a:r>
            <a:r>
              <a:rPr lang="en-US" dirty="0" smtClean="0"/>
              <a:t>Controller </a:t>
            </a:r>
            <a:r>
              <a:rPr lang="ru-RU" dirty="0" smtClean="0"/>
              <a:t>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434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То, что видят посетители сайта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9764" y="1203598"/>
            <a:ext cx="244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Cabinet</a:t>
            </a:r>
            <a:r>
              <a:rPr lang="ru-RU" dirty="0" smtClean="0"/>
              <a:t> </a:t>
            </a:r>
            <a:r>
              <a:rPr lang="en-US" dirty="0" smtClean="0"/>
              <a:t>Controller</a:t>
            </a:r>
            <a:r>
              <a:rPr lang="ru-RU" dirty="0" smtClean="0"/>
              <a:t>,</a:t>
            </a:r>
            <a:endParaRPr lang="en-US" dirty="0" smtClean="0"/>
          </a:p>
          <a:p>
            <a:pPr algn="ctr"/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также все остальные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4434666"/>
            <a:ext cx="367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То, что видят пользователи сервиса</a:t>
            </a:r>
          </a:p>
        </p:txBody>
      </p:sp>
      <p:pic>
        <p:nvPicPr>
          <p:cNvPr id="1026" name="Picture 2" descr="C:\Users\Администратор\Desktop\schoo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5686"/>
            <a:ext cx="3066678" cy="225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711" y="1995686"/>
            <a:ext cx="3042805" cy="225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4731990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Внешняя часть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5867" y="4731990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Внутренняя часть</a:t>
            </a:r>
          </a:p>
        </p:txBody>
      </p:sp>
    </p:spTree>
    <p:extLst>
      <p:ext uri="{BB962C8B-B14F-4D97-AF65-F5344CB8AC3E}">
        <p14:creationId xmlns:p14="http://schemas.microsoft.com/office/powerpoint/2010/main" val="32159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0" y="13692"/>
            <a:ext cx="6951246" cy="5150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4" y="4217441"/>
            <a:ext cx="34667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Cabinet Controller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 также все остальные с</a:t>
            </a:r>
            <a:r>
              <a:rPr lang="en-US" dirty="0" err="1" smtClean="0"/>
              <a:t>ontroller</a:t>
            </a:r>
            <a:r>
              <a:rPr lang="en-US" dirty="0" smtClean="0"/>
              <a:t>’</a:t>
            </a:r>
            <a:r>
              <a:rPr lang="ru-RU" dirty="0" smtClean="0"/>
              <a:t>ы проекта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3363838"/>
            <a:ext cx="3466728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Дизайн внутренней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0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" y="20053"/>
            <a:ext cx="9011121" cy="51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" y="11038"/>
            <a:ext cx="9026975" cy="513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634</TotalTime>
  <Words>388</Words>
  <Application>Microsoft Office PowerPoint</Application>
  <PresentationFormat>Экран (16:9)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IO Framework</vt:lpstr>
      <vt:lpstr>Список уроков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Framework</dc:title>
  <dc:creator>Администратор</dc:creator>
  <cp:lastModifiedBy>Администратор</cp:lastModifiedBy>
  <cp:revision>170</cp:revision>
  <dcterms:created xsi:type="dcterms:W3CDTF">2018-01-03T03:29:07Z</dcterms:created>
  <dcterms:modified xsi:type="dcterms:W3CDTF">2019-04-16T09:00:03Z</dcterms:modified>
</cp:coreProperties>
</file>