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8" r:id="rId4"/>
    <p:sldId id="284" r:id="rId5"/>
    <p:sldId id="278" r:id="rId6"/>
    <p:sldId id="286" r:id="rId7"/>
    <p:sldId id="287" r:id="rId8"/>
    <p:sldId id="285" r:id="rId9"/>
    <p:sldId id="279" r:id="rId10"/>
    <p:sldId id="288" r:id="rId11"/>
    <p:sldId id="283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en-US" sz="2500" b="1" u="sng" dirty="0" smtClean="0"/>
              <a:t>1</a:t>
            </a:r>
            <a:r>
              <a:rPr lang="ru-RU" sz="2500" b="1" u="sng" dirty="0" smtClean="0"/>
              <a:t>3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17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ru-RU" sz="2500" dirty="0" smtClean="0"/>
              <a:t>Работа с </a:t>
            </a:r>
            <a:r>
              <a:rPr lang="en-US" sz="2500" dirty="0" smtClean="0"/>
              <a:t>Bin </a:t>
            </a:r>
            <a:r>
              <a:rPr lang="ru-RU" sz="2500" dirty="0" smtClean="0"/>
              <a:t>и </a:t>
            </a:r>
            <a:r>
              <a:rPr lang="en-US" sz="2500" dirty="0" err="1" smtClean="0"/>
              <a:t>Cron</a:t>
            </a:r>
            <a:r>
              <a:rPr lang="en-US" sz="2500" dirty="0" smtClean="0"/>
              <a:t> </a:t>
            </a:r>
            <a:r>
              <a:rPr lang="ru-RU" sz="2500" dirty="0" smtClean="0"/>
              <a:t>файлами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561891"/>
            <a:ext cx="83529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100" dirty="0" smtClean="0"/>
              <a:t>Создаем скрипт </a:t>
            </a:r>
            <a:r>
              <a:rPr lang="en-US" sz="2100" dirty="0" smtClean="0"/>
              <a:t>&lt;</a:t>
            </a:r>
            <a:r>
              <a:rPr lang="en-US" sz="2100" dirty="0" err="1" smtClean="0"/>
              <a:t>namefile</a:t>
            </a:r>
            <a:r>
              <a:rPr lang="en-US" sz="2100" dirty="0" smtClean="0"/>
              <a:t>&gt;.</a:t>
            </a:r>
            <a:r>
              <a:rPr lang="en-US" sz="2100" dirty="0" err="1" smtClean="0"/>
              <a:t>php</a:t>
            </a:r>
            <a:r>
              <a:rPr lang="ru-RU" sz="2100" dirty="0" smtClean="0"/>
              <a:t> в папке </a:t>
            </a:r>
            <a:r>
              <a:rPr lang="en-US" sz="2100" dirty="0" err="1" smtClean="0"/>
              <a:t>proj</a:t>
            </a:r>
            <a:r>
              <a:rPr lang="en-US" sz="2100" dirty="0" smtClean="0"/>
              <a:t>/app/</a:t>
            </a:r>
            <a:r>
              <a:rPr lang="en-US" sz="2100" dirty="0" err="1" smtClean="0"/>
              <a:t>cron</a:t>
            </a:r>
            <a:endParaRPr lang="en-US" sz="2100" dirty="0"/>
          </a:p>
          <a:p>
            <a:pPr marL="457200" indent="-457200">
              <a:buFont typeface="+mj-lt"/>
              <a:buAutoNum type="arabicPeriod"/>
            </a:pPr>
            <a:r>
              <a:rPr lang="ru-RU" sz="2100" dirty="0" smtClean="0"/>
              <a:t>Копируем код </a:t>
            </a:r>
            <a:r>
              <a:rPr lang="en-US" sz="2100" dirty="0" err="1" smtClean="0"/>
              <a:t>cron</a:t>
            </a:r>
            <a:r>
              <a:rPr lang="en-US" sz="2100" dirty="0" smtClean="0"/>
              <a:t>-</a:t>
            </a:r>
            <a:r>
              <a:rPr lang="ru-RU" sz="2100" dirty="0" smtClean="0"/>
              <a:t>файла примера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dirty="0" smtClean="0"/>
              <a:t>Пишем логику</a:t>
            </a:r>
            <a:r>
              <a:rPr lang="en-US" sz="2100" dirty="0" smtClean="0"/>
              <a:t> </a:t>
            </a:r>
            <a:r>
              <a:rPr lang="ru-RU" sz="2100" dirty="0" smtClean="0"/>
              <a:t>в функции </a:t>
            </a:r>
            <a:r>
              <a:rPr lang="en-US" sz="2100" dirty="0" err="1" smtClean="0"/>
              <a:t>cron_do</a:t>
            </a:r>
            <a:r>
              <a:rPr lang="en-US" sz="2100" dirty="0" smtClean="0"/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dirty="0" smtClean="0"/>
              <a:t>Добавляем готовый </a:t>
            </a:r>
            <a:r>
              <a:rPr lang="en-US" sz="2100" dirty="0" err="1" smtClean="0"/>
              <a:t>cron</a:t>
            </a:r>
            <a:r>
              <a:rPr lang="en-US" sz="2100" dirty="0" smtClean="0"/>
              <a:t> </a:t>
            </a:r>
            <a:r>
              <a:rPr lang="ru-RU" sz="2100" dirty="0" smtClean="0"/>
              <a:t>скрипт в планировщик через </a:t>
            </a:r>
            <a:r>
              <a:rPr lang="en-US" sz="2100" dirty="0" err="1" smtClean="0"/>
              <a:t>mysql</a:t>
            </a:r>
            <a:r>
              <a:rPr lang="en-US" sz="2100" dirty="0" smtClean="0"/>
              <a:t> </a:t>
            </a:r>
            <a:r>
              <a:rPr lang="ru-RU" sz="2100" dirty="0" smtClean="0"/>
              <a:t>БД нужного проекта в таблице </a:t>
            </a:r>
            <a:r>
              <a:rPr lang="en-US" sz="2100" dirty="0" err="1" smtClean="0"/>
              <a:t>cron</a:t>
            </a:r>
            <a:endParaRPr lang="ru-RU" sz="21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100" dirty="0" smtClean="0"/>
              <a:t>При необходимости отладки скрипта или преждевременного запуска, через </a:t>
            </a:r>
            <a:r>
              <a:rPr lang="ru-RU" sz="2100" dirty="0"/>
              <a:t>терминал (командную строку) переходим в </a:t>
            </a:r>
            <a:r>
              <a:rPr lang="ru-RU" sz="2100" dirty="0" smtClean="0"/>
              <a:t>корневую папку проекта</a:t>
            </a:r>
            <a:endParaRPr lang="ru-RU" sz="2100" dirty="0"/>
          </a:p>
          <a:p>
            <a:pPr marL="457200" indent="-457200">
              <a:buFont typeface="+mj-lt"/>
              <a:buAutoNum type="arabicPeriod"/>
            </a:pPr>
            <a:r>
              <a:rPr lang="ru-RU" sz="2100" dirty="0"/>
              <a:t>Выполняем запуск </a:t>
            </a:r>
            <a:r>
              <a:rPr lang="en-US" sz="2100" dirty="0" err="1" smtClean="0"/>
              <a:t>cron</a:t>
            </a:r>
            <a:r>
              <a:rPr lang="en-US" sz="2100" dirty="0" smtClean="0"/>
              <a:t> </a:t>
            </a:r>
            <a:r>
              <a:rPr lang="ru-RU" sz="2100" dirty="0" smtClean="0"/>
              <a:t>скрипта, зная его </a:t>
            </a:r>
            <a:r>
              <a:rPr lang="en-US" sz="2100" dirty="0" smtClean="0"/>
              <a:t>ID </a:t>
            </a:r>
            <a:r>
              <a:rPr lang="ru-RU" sz="2100" dirty="0" smtClean="0"/>
              <a:t>в БД</a:t>
            </a:r>
            <a:r>
              <a:rPr lang="en-US" sz="2100" dirty="0" smtClean="0"/>
              <a:t>, </a:t>
            </a:r>
            <a:r>
              <a:rPr lang="ru-RU" sz="2100" dirty="0" smtClean="0"/>
              <a:t> </a:t>
            </a:r>
            <a:r>
              <a:rPr lang="ru-RU" sz="2100" dirty="0"/>
              <a:t>программой </a:t>
            </a:r>
            <a:r>
              <a:rPr lang="en-US" sz="2100" dirty="0" err="1" smtClean="0"/>
              <a:t>php</a:t>
            </a:r>
            <a:r>
              <a:rPr lang="ru-RU" sz="2100" dirty="0" smtClean="0"/>
              <a:t>, обращаясь к файлу проекта </a:t>
            </a:r>
            <a:r>
              <a:rPr lang="en-US" sz="2100" dirty="0" err="1" smtClean="0"/>
              <a:t>cron.php</a:t>
            </a:r>
            <a:r>
              <a:rPr lang="ru-RU" sz="2100" dirty="0" smtClean="0"/>
              <a:t> (</a:t>
            </a:r>
            <a:r>
              <a:rPr lang="en-US" sz="2100" dirty="0"/>
              <a:t>$ </a:t>
            </a:r>
            <a:r>
              <a:rPr lang="en-US" sz="2100" dirty="0" err="1"/>
              <a:t>php</a:t>
            </a:r>
            <a:r>
              <a:rPr lang="en-US" sz="2100" dirty="0"/>
              <a:t> </a:t>
            </a:r>
            <a:r>
              <a:rPr lang="en-US" sz="2100" dirty="0" err="1" smtClean="0"/>
              <a:t>cron.php</a:t>
            </a:r>
            <a:r>
              <a:rPr lang="en-US" sz="2100" dirty="0" smtClean="0"/>
              <a:t> &lt;</a:t>
            </a:r>
            <a:r>
              <a:rPr lang="en-US" sz="2100" dirty="0" err="1" smtClean="0"/>
              <a:t>cronID</a:t>
            </a:r>
            <a:r>
              <a:rPr lang="en-US" sz="2100" dirty="0" smtClean="0"/>
              <a:t>&gt;</a:t>
            </a:r>
            <a:r>
              <a:rPr lang="ru-RU" sz="2100" dirty="0" smtClean="0"/>
              <a:t>)</a:t>
            </a:r>
            <a:endParaRPr lang="en-US" sz="210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Cron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Повторяемые скрипты, выполняющиеся в фоне (для планировщика задач)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87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1419622"/>
            <a:ext cx="65438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Написать </a:t>
            </a:r>
            <a:r>
              <a:rPr lang="en-US" sz="2000" dirty="0" smtClean="0"/>
              <a:t>Bin </a:t>
            </a:r>
            <a:r>
              <a:rPr lang="ru-RU" sz="2000" dirty="0" smtClean="0"/>
              <a:t>скрипт, получающий данные с ранее созданного класса БД и инкрементирующий один из параметров у всех записей. Результат работы скрипта вывести на экран (в терминале).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Написать </a:t>
            </a:r>
            <a:r>
              <a:rPr lang="en-US" sz="2000" dirty="0" err="1" smtClean="0"/>
              <a:t>Cron</a:t>
            </a:r>
            <a:r>
              <a:rPr lang="en-US" sz="2000" dirty="0" smtClean="0"/>
              <a:t> </a:t>
            </a:r>
            <a:r>
              <a:rPr lang="ru-RU" sz="2000" dirty="0" smtClean="0"/>
              <a:t>скрипт, получающий данные с ранее созданного класса БД и инкрементирующий один из параметров у всех записей. Результат работы скрипта вывести функцией </a:t>
            </a:r>
            <a:r>
              <a:rPr lang="en-US" sz="2000" dirty="0" smtClean="0"/>
              <a:t>echo </a:t>
            </a:r>
            <a:r>
              <a:rPr lang="ru-RU" sz="2000" dirty="0" smtClean="0"/>
              <a:t>(для сохранения вывода в лог </a:t>
            </a:r>
            <a:r>
              <a:rPr lang="en-US" sz="2000" dirty="0" err="1" smtClean="0"/>
              <a:t>cron</a:t>
            </a:r>
            <a:r>
              <a:rPr lang="en-US" sz="2000" dirty="0" smtClean="0"/>
              <a:t> </a:t>
            </a:r>
            <a:r>
              <a:rPr lang="ru-RU" sz="2000" dirty="0" smtClean="0"/>
              <a:t>скриптов в БД)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84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b="1" dirty="0"/>
              <a:t>Работа с </a:t>
            </a:r>
            <a:r>
              <a:rPr lang="ru-RU" b="1" dirty="0" err="1"/>
              <a:t>Bin</a:t>
            </a:r>
            <a:r>
              <a:rPr lang="ru-RU" b="1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2976" y="219951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class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557" y="2559556"/>
            <a:ext cx="12988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controller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0888" y="4359756"/>
            <a:ext cx="7171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view</a:t>
            </a: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/>
              <a:t>cron</a:t>
            </a:r>
            <a:endParaRPr lang="ru-RU" sz="2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1370888" y="3999716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model</a:t>
            </a:r>
            <a:endParaRPr lang="ru-RU" sz="2200" dirty="0"/>
          </a:p>
        </p:txBody>
      </p:sp>
      <p:cxnSp>
        <p:nvCxnSpPr>
          <p:cNvPr id="17" name="Соединительная линия уступом 16"/>
          <p:cNvCxnSpPr>
            <a:stCxn id="6" idx="2"/>
            <a:endCxn id="4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>
            <a:stCxn id="6" idx="2"/>
            <a:endCxn id="9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>
            <a:stCxn id="6" idx="2"/>
            <a:endCxn id="10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>
            <a:stCxn id="6" idx="2"/>
            <a:endCxn id="13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>
            <a:stCxn id="6" idx="2"/>
            <a:endCxn id="14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6" idx="2"/>
            <a:endCxn id="15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6" idx="2"/>
            <a:endCxn id="16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6" idx="2"/>
            <a:endCxn id="12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41" name="Соединительная линия уступом 40"/>
          <p:cNvCxnSpPr>
            <a:stCxn id="5" idx="3"/>
            <a:endCxn id="7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>
            <a:stCxn id="5" idx="3"/>
            <a:endCxn id="33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stCxn id="5" idx="3"/>
            <a:endCxn id="34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ная линия уступом 46"/>
          <p:cNvCxnSpPr>
            <a:stCxn id="5" idx="3"/>
            <a:endCxn id="35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stCxn id="5" idx="3"/>
            <a:endCxn id="36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оединительная линия уступом 50"/>
          <p:cNvCxnSpPr>
            <a:stCxn id="5" idx="3"/>
            <a:endCxn id="37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оединительная линия уступом 52"/>
          <p:cNvCxnSpPr>
            <a:stCxn id="5" idx="3"/>
            <a:endCxn id="3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54"/>
          <p:cNvCxnSpPr>
            <a:stCxn id="5" idx="3"/>
            <a:endCxn id="3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оединительная линия уступом 56"/>
          <p:cNvCxnSpPr>
            <a:stCxn id="5" idx="3"/>
            <a:endCxn id="32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/>
              <a:t>cron.php</a:t>
            </a:r>
            <a:endParaRPr lang="en-US" sz="2200" b="1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71" name="TextBox 70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76" name="Соединительная линия уступом 75"/>
          <p:cNvCxnSpPr>
            <a:stCxn id="5" idx="3"/>
            <a:endCxn id="8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Соединительная линия уступом 78"/>
          <p:cNvCxnSpPr>
            <a:stCxn id="5" idx="3"/>
            <a:endCxn id="68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Соединительная линия уступом 81"/>
          <p:cNvCxnSpPr>
            <a:stCxn id="5" idx="3"/>
            <a:endCxn id="69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31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ная линия уступом 84"/>
          <p:cNvCxnSpPr>
            <a:stCxn id="5" idx="3"/>
            <a:endCxn id="70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Соединительная линия уступом 87"/>
          <p:cNvCxnSpPr>
            <a:stCxn id="5" idx="3"/>
            <a:endCxn id="71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Соединительная линия уступом 90"/>
          <p:cNvCxnSpPr>
            <a:stCxn id="5" idx="3"/>
            <a:endCxn id="72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stCxn id="5" idx="3"/>
            <a:endCxn id="73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Соединительная линия уступом 96"/>
          <p:cNvCxnSpPr>
            <a:stCxn id="5" idx="3"/>
            <a:endCxn id="74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5" idx="3"/>
            <a:endCxn id="6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58" name="Соединительная линия уступом 57"/>
          <p:cNvCxnSpPr>
            <a:stCxn id="6" idx="2"/>
            <a:endCxn id="56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7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8224" y="205979"/>
            <a:ext cx="2232248" cy="857250"/>
          </a:xfrm>
        </p:spPr>
        <p:txBody>
          <a:bodyPr/>
          <a:lstStyle/>
          <a:p>
            <a:r>
              <a:rPr lang="en-US" dirty="0" smtClean="0"/>
              <a:t>Bin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588224" y="987574"/>
            <a:ext cx="2232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Внешние скрипты </a:t>
            </a:r>
            <a:r>
              <a:rPr lang="en-US" dirty="0" smtClean="0"/>
              <a:t>(</a:t>
            </a:r>
            <a:r>
              <a:rPr lang="ru-RU" dirty="0" smtClean="0"/>
              <a:t>запускаемые в терминале)</a:t>
            </a:r>
            <a:r>
              <a:rPr lang="en-US" dirty="0" smtClean="0"/>
              <a:t>,</a:t>
            </a:r>
          </a:p>
          <a:p>
            <a:pPr algn="ctr"/>
            <a:r>
              <a:rPr lang="ru-RU" dirty="0"/>
              <a:t>чаще всего </a:t>
            </a:r>
            <a:r>
              <a:rPr lang="ru-RU" dirty="0" smtClean="0"/>
              <a:t>одноразовые</a:t>
            </a:r>
            <a:r>
              <a:rPr lang="en-US" dirty="0" smtClean="0"/>
              <a:t>, </a:t>
            </a:r>
            <a:r>
              <a:rPr lang="ru-RU" dirty="0"/>
              <a:t>служащие </a:t>
            </a:r>
            <a:r>
              <a:rPr lang="ru-RU" dirty="0" err="1"/>
              <a:t>патчами</a:t>
            </a:r>
            <a:endParaRPr lang="ru-RU" dirty="0"/>
          </a:p>
        </p:txBody>
      </p:sp>
      <p:pic>
        <p:nvPicPr>
          <p:cNvPr id="3074" name="Picture 2" descr="C:\Users\LexInZector\Desktop\Без имени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273384" cy="5143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9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Внешние скрипты (запускаемые в терминале)</a:t>
            </a:r>
            <a:endParaRPr lang="ru-RU" dirty="0"/>
          </a:p>
        </p:txBody>
      </p:sp>
      <p:pic>
        <p:nvPicPr>
          <p:cNvPr id="3074" name="Picture 2" descr="C:\Users\LexInZector\Desktop\Без имени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" y="1707654"/>
            <a:ext cx="4190606" cy="34358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LexInZector\Desktop\Без имени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572" y="3219822"/>
            <a:ext cx="4451908" cy="149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69617" y="1851670"/>
            <a:ext cx="3906839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 cd project/app/bin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php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testArrayToObject.php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Соединительная линия уступом 7"/>
          <p:cNvCxnSpPr>
            <a:stCxn id="6" idx="1"/>
            <a:endCxn id="3074" idx="0"/>
          </p:cNvCxnSpPr>
          <p:nvPr/>
        </p:nvCxnSpPr>
        <p:spPr>
          <a:xfrm rot="10800000">
            <a:off x="2094313" y="1707654"/>
            <a:ext cx="2675305" cy="467182"/>
          </a:xfrm>
          <a:prstGeom prst="bentConnector4">
            <a:avLst>
              <a:gd name="adj1" fmla="val 10840"/>
              <a:gd name="adj2" fmla="val 148932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endCxn id="3075" idx="0"/>
          </p:cNvCxnSpPr>
          <p:nvPr/>
        </p:nvCxnSpPr>
        <p:spPr>
          <a:xfrm flipV="1">
            <a:off x="3131840" y="3219822"/>
            <a:ext cx="3534686" cy="1656184"/>
          </a:xfrm>
          <a:prstGeom prst="bentConnector4">
            <a:avLst>
              <a:gd name="adj1" fmla="val 18513"/>
              <a:gd name="adj2" fmla="val 11380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Кольцо 19"/>
          <p:cNvSpPr/>
          <p:nvPr/>
        </p:nvSpPr>
        <p:spPr>
          <a:xfrm>
            <a:off x="2843808" y="4728561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6216" y="205979"/>
            <a:ext cx="2376264" cy="857250"/>
          </a:xfrm>
        </p:spPr>
        <p:txBody>
          <a:bodyPr/>
          <a:lstStyle/>
          <a:p>
            <a:r>
              <a:rPr lang="en-US" dirty="0" smtClean="0"/>
              <a:t>Bin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516216" y="987574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Внешние скрипты (запускаемые в терминале)</a:t>
            </a:r>
            <a:endParaRPr lang="ru-RU" dirty="0"/>
          </a:p>
        </p:txBody>
      </p:sp>
      <p:pic>
        <p:nvPicPr>
          <p:cNvPr id="3074" name="Picture 2" descr="C:\Users\LexInZector\Desktop\Без имени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" y="0"/>
            <a:ext cx="6273383" cy="5143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43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Внешние скрипты (запускаемые в терминале)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561891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Создаем скрипт </a:t>
            </a:r>
            <a:r>
              <a:rPr lang="en-US" sz="2500" dirty="0" smtClean="0"/>
              <a:t>&lt;</a:t>
            </a:r>
            <a:r>
              <a:rPr lang="en-US" sz="2500" dirty="0" err="1" smtClean="0"/>
              <a:t>namefile</a:t>
            </a:r>
            <a:r>
              <a:rPr lang="en-US" sz="2500" dirty="0" smtClean="0"/>
              <a:t>&gt;.</a:t>
            </a:r>
            <a:r>
              <a:rPr lang="en-US" sz="2500" dirty="0" err="1" smtClean="0"/>
              <a:t>php</a:t>
            </a:r>
            <a:r>
              <a:rPr lang="ru-RU" sz="2500" dirty="0" smtClean="0"/>
              <a:t> в папке </a:t>
            </a:r>
            <a:r>
              <a:rPr lang="en-US" sz="2500" dirty="0" err="1"/>
              <a:t>proj</a:t>
            </a:r>
            <a:r>
              <a:rPr lang="en-US" sz="2500" dirty="0"/>
              <a:t>/app/bin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Подключаем </a:t>
            </a:r>
            <a:r>
              <a:rPr lang="ru-RU" sz="2500" dirty="0" err="1" smtClean="0"/>
              <a:t>фреймворк</a:t>
            </a:r>
            <a:endParaRPr lang="ru-RU" sz="25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Пишем логику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500" dirty="0"/>
              <a:t>Через </a:t>
            </a:r>
            <a:r>
              <a:rPr lang="ru-RU" sz="2500" dirty="0" smtClean="0"/>
              <a:t>терминал (командную строку) переходим в папку </a:t>
            </a:r>
            <a:r>
              <a:rPr lang="en-US" sz="2500" dirty="0" err="1" smtClean="0"/>
              <a:t>proj</a:t>
            </a:r>
            <a:r>
              <a:rPr lang="en-US" sz="2500" dirty="0" smtClean="0"/>
              <a:t>/app/bin</a:t>
            </a:r>
            <a:endParaRPr lang="ru-RU" sz="25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500" dirty="0" smtClean="0"/>
              <a:t>Выполняем запуск ранее созданного файла программой </a:t>
            </a:r>
            <a:r>
              <a:rPr lang="en-US" sz="2500" dirty="0" err="1" smtClean="0"/>
              <a:t>php</a:t>
            </a:r>
            <a:r>
              <a:rPr lang="ru-RU" sz="2500" dirty="0" smtClean="0"/>
              <a:t> (</a:t>
            </a:r>
            <a:r>
              <a:rPr lang="en-US" sz="2500" dirty="0" smtClean="0"/>
              <a:t>$ </a:t>
            </a:r>
            <a:r>
              <a:rPr lang="en-US" sz="2500" dirty="0" err="1" smtClean="0"/>
              <a:t>php</a:t>
            </a:r>
            <a:r>
              <a:rPr lang="en-US" sz="2500" dirty="0" smtClean="0"/>
              <a:t> &lt;</a:t>
            </a:r>
            <a:r>
              <a:rPr lang="en-US" sz="2500" dirty="0" err="1" smtClean="0"/>
              <a:t>namefile</a:t>
            </a:r>
            <a:r>
              <a:rPr lang="en-US" sz="2500" dirty="0" smtClean="0"/>
              <a:t>&gt;.</a:t>
            </a:r>
            <a:r>
              <a:rPr lang="en-US" sz="2500" dirty="0" err="1" smtClean="0"/>
              <a:t>php</a:t>
            </a:r>
            <a:r>
              <a:rPr lang="en-US" sz="2500" dirty="0" smtClean="0"/>
              <a:t>[ </a:t>
            </a:r>
            <a:r>
              <a:rPr lang="ru-RU" sz="2500" dirty="0" smtClean="0"/>
              <a:t>ключи</a:t>
            </a:r>
            <a:r>
              <a:rPr lang="en-US" sz="2500" dirty="0" smtClean="0"/>
              <a:t>]</a:t>
            </a:r>
            <a:r>
              <a:rPr lang="ru-RU" sz="2500" dirty="0" smtClean="0"/>
              <a:t>)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64403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Повторяемые скрипты, выполняющиеся в фоне (для планировщика задач)</a:t>
            </a:r>
            <a:endParaRPr lang="ru-RU" dirty="0"/>
          </a:p>
        </p:txBody>
      </p:sp>
      <p:pic>
        <p:nvPicPr>
          <p:cNvPr id="4098" name="Picture 2" descr="C:\Users\LexInZector\Desktop\Без имени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1217"/>
            <a:ext cx="3275856" cy="30122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LexInZector\Desktop\Без имени-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658" y="1479989"/>
            <a:ext cx="6954684" cy="3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LexInZector\Desktop\cr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981" y="2456265"/>
            <a:ext cx="3157215" cy="1426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LexInZector\Desktop\cron_dat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344" y="2456265"/>
            <a:ext cx="978163" cy="43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LexInZector\Desktop\cron_wor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875" y="3507854"/>
            <a:ext cx="1349102" cy="1444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07319" y="2086933"/>
            <a:ext cx="602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cron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351966" y="2086933"/>
            <a:ext cx="1133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cron_data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332865" y="3138522"/>
            <a:ext cx="1187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cron_work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779912" y="4218615"/>
            <a:ext cx="2886235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 cd project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php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cron.php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&lt;id&gt;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6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2160" y="205979"/>
            <a:ext cx="2674640" cy="857250"/>
          </a:xfrm>
        </p:spPr>
        <p:txBody>
          <a:bodyPr/>
          <a:lstStyle/>
          <a:p>
            <a:r>
              <a:rPr lang="en-US" dirty="0" smtClean="0"/>
              <a:t>Cron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940152" y="987574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Повторяемые скрипты, выполняющиеся в фоне (для планировщика задач)</a:t>
            </a:r>
            <a:endParaRPr lang="ru-RU" dirty="0"/>
          </a:p>
        </p:txBody>
      </p:sp>
      <p:pic>
        <p:nvPicPr>
          <p:cNvPr id="4098" name="Picture 2" descr="C:\Users\LexInZector\Desktop\Без имени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60"/>
            <a:ext cx="5580112" cy="51311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82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628</TotalTime>
  <Words>442</Words>
  <Application>Microsoft Office PowerPoint</Application>
  <PresentationFormat>Экран (16:9)</PresentationFormat>
  <Paragraphs>87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IO Framework</vt:lpstr>
      <vt:lpstr>Список уроков</vt:lpstr>
      <vt:lpstr>Структура проекта</vt:lpstr>
      <vt:lpstr>Bin</vt:lpstr>
      <vt:lpstr>Bin</vt:lpstr>
      <vt:lpstr>Bin</vt:lpstr>
      <vt:lpstr>Bin</vt:lpstr>
      <vt:lpstr>Cron</vt:lpstr>
      <vt:lpstr>Cron</vt:lpstr>
      <vt:lpstr>Cron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147</cp:revision>
  <dcterms:created xsi:type="dcterms:W3CDTF">2018-01-03T03:29:07Z</dcterms:created>
  <dcterms:modified xsi:type="dcterms:W3CDTF">2019-04-16T08:59:24Z</dcterms:modified>
</cp:coreProperties>
</file>