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67" r:id="rId4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56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D690FA-5657-49BD-9560-56C84855F20D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3CFD24-202E-4E34-AF86-4DCBD72643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19740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3CFD24-202E-4E34-AF86-4DCBD72643D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7142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380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4311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2094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4087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583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7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7077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224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386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9397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7746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9676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7992" y="1746142"/>
            <a:ext cx="7772400" cy="1102519"/>
          </a:xfrm>
        </p:spPr>
        <p:txBody>
          <a:bodyPr/>
          <a:lstStyle/>
          <a:p>
            <a:r>
              <a:rPr lang="en-US" dirty="0" smtClean="0"/>
              <a:t>IO Framework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942384" y="2034174"/>
            <a:ext cx="896144" cy="648072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v</a:t>
            </a:r>
            <a:r>
              <a:rPr lang="en-US" dirty="0" smtClean="0"/>
              <a:t>er. 5.x</a:t>
            </a:r>
            <a:endParaRPr lang="ru-RU" dirty="0"/>
          </a:p>
        </p:txBody>
      </p:sp>
      <p:pic>
        <p:nvPicPr>
          <p:cNvPr id="1026" name="Picture 2" descr="D:\Файлы\ICONS\bmc_logo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664010"/>
            <a:ext cx="1390278" cy="964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47564" y="3413487"/>
            <a:ext cx="784887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 smtClean="0"/>
              <a:t>УРОК № </a:t>
            </a:r>
            <a:r>
              <a:rPr lang="en-US" sz="2500" b="1" u="sng" dirty="0" smtClean="0"/>
              <a:t>1</a:t>
            </a:r>
            <a:r>
              <a:rPr lang="ru-RU" sz="2500" dirty="0" smtClean="0"/>
              <a:t> </a:t>
            </a:r>
            <a:r>
              <a:rPr lang="ru-RU" dirty="0" smtClean="0"/>
              <a:t>из 1</a:t>
            </a:r>
            <a:r>
              <a:rPr lang="en-US" dirty="0" smtClean="0"/>
              <a:t>7</a:t>
            </a:r>
            <a:r>
              <a:rPr lang="ru-RU" sz="2500" dirty="0" smtClean="0"/>
              <a:t>:</a:t>
            </a:r>
          </a:p>
          <a:p>
            <a:pPr algn="ctr"/>
            <a:r>
              <a:rPr lang="ru-RU" sz="2500" dirty="0" smtClean="0"/>
              <a:t>Введение в сервисы платформы и </a:t>
            </a:r>
            <a:r>
              <a:rPr lang="ru-RU" sz="2500" dirty="0" err="1" smtClean="0"/>
              <a:t>фреймворк</a:t>
            </a:r>
            <a:endParaRPr lang="ru-RU" sz="2500" dirty="0" smtClean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331640" y="3147814"/>
            <a:ext cx="6480720" cy="0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2" descr="D:\Файлы\ICONS\bmc-io-framework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423" y="627534"/>
            <a:ext cx="874713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834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Список уроков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51521" y="1190955"/>
            <a:ext cx="446449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b="1" dirty="0" smtClean="0"/>
              <a:t>Введение в сервисы платформы и </a:t>
            </a:r>
            <a:r>
              <a:rPr lang="ru-RU" b="1" dirty="0" err="1" smtClean="0"/>
              <a:t>фреймворк</a:t>
            </a:r>
            <a:endParaRPr lang="ru-RU" b="1" dirty="0" smtClean="0"/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Система управления версиями </a:t>
            </a:r>
            <a:r>
              <a:rPr lang="en-US" dirty="0" smtClean="0"/>
              <a:t>Mercurial (</a:t>
            </a:r>
            <a:r>
              <a:rPr lang="ru-RU" dirty="0" smtClean="0"/>
              <a:t>аналог </a:t>
            </a:r>
            <a:r>
              <a:rPr lang="en-US" dirty="0" err="1" smtClean="0"/>
              <a:t>git</a:t>
            </a:r>
            <a:r>
              <a:rPr lang="en-US" dirty="0" smtClean="0"/>
              <a:t>, </a:t>
            </a:r>
            <a:r>
              <a:rPr lang="en-US" dirty="0" err="1" smtClean="0"/>
              <a:t>svn</a:t>
            </a:r>
            <a:r>
              <a:rPr lang="en-US" dirty="0" smtClean="0"/>
              <a:t>(subversion) </a:t>
            </a:r>
            <a:r>
              <a:rPr lang="ru-RU" dirty="0" smtClean="0"/>
              <a:t>и др.)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io</a:t>
            </a:r>
            <a:r>
              <a:rPr lang="en-US" dirty="0"/>
              <a:t>/</a:t>
            </a:r>
            <a:r>
              <a:rPr lang="en-US" dirty="0" err="1"/>
              <a:t>functions.php</a:t>
            </a:r>
            <a:endParaRPr lang="ru-RU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Controller </a:t>
            </a:r>
            <a:r>
              <a:rPr lang="ru-RU" dirty="0" smtClean="0"/>
              <a:t>и работа с ними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Controller </a:t>
            </a:r>
            <a:r>
              <a:rPr lang="ru-RU" dirty="0" smtClean="0"/>
              <a:t>и работа с </a:t>
            </a:r>
            <a:r>
              <a:rPr lang="ru-RU" dirty="0" smtClean="0"/>
              <a:t>ними (</a:t>
            </a:r>
            <a:r>
              <a:rPr lang="ru-RU" dirty="0" err="1" smtClean="0"/>
              <a:t>закрепл</a:t>
            </a:r>
            <a:r>
              <a:rPr lang="ru-RU" smtClean="0"/>
              <a:t>.)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app/</a:t>
            </a:r>
            <a:r>
              <a:rPr lang="en-US" dirty="0" err="1"/>
              <a:t>i.php</a:t>
            </a:r>
            <a:r>
              <a:rPr lang="en-US" dirty="0"/>
              <a:t> </a:t>
            </a:r>
            <a:r>
              <a:rPr lang="ru-RU" dirty="0"/>
              <a:t>и </a:t>
            </a:r>
            <a:r>
              <a:rPr lang="en-US" dirty="0" err="1"/>
              <a:t>io</a:t>
            </a:r>
            <a:r>
              <a:rPr lang="en-US" dirty="0"/>
              <a:t>/</a:t>
            </a:r>
            <a:r>
              <a:rPr lang="en-US" dirty="0" err="1"/>
              <a:t>api.php</a:t>
            </a:r>
            <a:endParaRPr lang="ru-RU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Class </a:t>
            </a:r>
            <a:r>
              <a:rPr lang="ru-RU" dirty="0" smtClean="0"/>
              <a:t>и работа с ними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Model </a:t>
            </a:r>
            <a:r>
              <a:rPr lang="ru-RU" dirty="0" smtClean="0"/>
              <a:t>и работа с ними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files/modules </a:t>
            </a:r>
            <a:r>
              <a:rPr lang="ru-RU" dirty="0"/>
              <a:t>или </a:t>
            </a:r>
            <a:r>
              <a:rPr lang="en-US" dirty="0" err="1"/>
              <a:t>io</a:t>
            </a:r>
            <a:r>
              <a:rPr lang="en-US" dirty="0"/>
              <a:t>/examples/modules </a:t>
            </a:r>
            <a:r>
              <a:rPr lang="ru-RU" dirty="0"/>
              <a:t>либо </a:t>
            </a:r>
            <a:r>
              <a:rPr lang="en-US" dirty="0" err="1" smtClean="0"/>
              <a:t>cdn</a:t>
            </a:r>
            <a:r>
              <a:rPr lang="en-US" dirty="0" smtClean="0"/>
              <a:t>/modules</a:t>
            </a:r>
            <a:endParaRPr lang="ru-RU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4716017" y="1203598"/>
            <a:ext cx="424847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10"/>
            </a:pPr>
            <a:r>
              <a:rPr lang="ru-RU" dirty="0" err="1"/>
              <a:t>View</a:t>
            </a:r>
            <a:r>
              <a:rPr lang="ru-RU" dirty="0"/>
              <a:t> и работа с ними, взаимодействие </a:t>
            </a:r>
            <a:r>
              <a:rPr lang="ru-RU" dirty="0" err="1"/>
              <a:t>View</a:t>
            </a:r>
            <a:r>
              <a:rPr lang="ru-RU" dirty="0"/>
              <a:t> с </a:t>
            </a:r>
            <a:r>
              <a:rPr lang="ru-RU" dirty="0" err="1"/>
              <a:t>Model</a:t>
            </a:r>
            <a:endParaRPr lang="ru-RU" dirty="0"/>
          </a:p>
          <a:p>
            <a:pPr marL="457200" indent="-457200">
              <a:buFont typeface="+mj-lt"/>
              <a:buAutoNum type="arabicPeriod" startAt="10"/>
            </a:pPr>
            <a:r>
              <a:rPr lang="ru-RU" dirty="0" err="1"/>
              <a:t>Шаблонизатор</a:t>
            </a:r>
            <a:r>
              <a:rPr lang="ru-RU" dirty="0"/>
              <a:t> </a:t>
            </a:r>
            <a:r>
              <a:rPr lang="ru-RU" dirty="0" err="1"/>
              <a:t>Twig</a:t>
            </a:r>
            <a:r>
              <a:rPr lang="ru-RU" dirty="0"/>
              <a:t> и работа с ним</a:t>
            </a:r>
            <a:endParaRPr lang="en-US" dirty="0"/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Обращение к </a:t>
            </a:r>
            <a:r>
              <a:rPr lang="ru-RU" dirty="0" err="1"/>
              <a:t>Model</a:t>
            </a:r>
            <a:r>
              <a:rPr lang="ru-RU" dirty="0"/>
              <a:t> через </a:t>
            </a:r>
            <a:r>
              <a:rPr lang="ru-RU" dirty="0" err="1"/>
              <a:t>JavaScript</a:t>
            </a:r>
            <a:r>
              <a:rPr lang="ru-RU" dirty="0"/>
              <a:t>, работа с </a:t>
            </a:r>
            <a:r>
              <a:rPr lang="ru-RU" dirty="0" err="1"/>
              <a:t>Yepnope</a:t>
            </a:r>
            <a:endParaRPr lang="ru-RU" dirty="0"/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Работа с </a:t>
            </a:r>
            <a:r>
              <a:rPr lang="ru-RU" dirty="0" err="1"/>
              <a:t>Bin</a:t>
            </a:r>
            <a:r>
              <a:rPr lang="ru-RU" dirty="0"/>
              <a:t> и Cron файлами</a:t>
            </a:r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Методы «общения» проектов между </a:t>
            </a:r>
            <a:r>
              <a:rPr lang="ru-RU" dirty="0" smtClean="0"/>
              <a:t>собой</a:t>
            </a:r>
            <a:endParaRPr lang="en-US" dirty="0" smtClean="0"/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Старые версии </a:t>
            </a:r>
            <a:r>
              <a:rPr lang="ru-RU" dirty="0" err="1"/>
              <a:t>фреймворка</a:t>
            </a:r>
            <a:endParaRPr lang="ru-RU" dirty="0"/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Проект «с нуля». С чего начать?</a:t>
            </a:r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Верстка и интеграция шаблонов сайтов с сервисом </a:t>
            </a:r>
            <a:r>
              <a:rPr lang="ru-RU" dirty="0" smtClean="0"/>
              <a:t>CMS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8162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Требуемые навыки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 rot="16200000">
            <a:off x="-80748" y="2716345"/>
            <a:ext cx="12394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 smtClean="0"/>
              <a:t>Back-End</a:t>
            </a:r>
          </a:p>
        </p:txBody>
      </p:sp>
      <p:sp>
        <p:nvSpPr>
          <p:cNvPr id="30" name="TextBox 29"/>
          <p:cNvSpPr txBox="1"/>
          <p:nvPr/>
        </p:nvSpPr>
        <p:spPr>
          <a:xfrm rot="5400000">
            <a:off x="7801601" y="3076065"/>
            <a:ext cx="131882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 smtClean="0"/>
              <a:t>Front-End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419872" y="1203597"/>
            <a:ext cx="2221185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200" dirty="0"/>
              <a:t>PHP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200" dirty="0"/>
              <a:t>Mercurial (HG)</a:t>
            </a:r>
            <a:endParaRPr lang="ru-RU" sz="220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2200" dirty="0" smtClean="0"/>
              <a:t>HTML</a:t>
            </a:r>
            <a:endParaRPr lang="en-US" sz="220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2200" dirty="0"/>
              <a:t>CSS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200" dirty="0"/>
              <a:t>XML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200" dirty="0"/>
              <a:t>JSON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200" dirty="0" smtClean="0"/>
              <a:t>JavaScript (JS)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200" dirty="0" err="1" smtClean="0"/>
              <a:t>jQuery</a:t>
            </a:r>
            <a:r>
              <a:rPr lang="en-US" sz="2200" dirty="0" smtClean="0"/>
              <a:t> v.1.x</a:t>
            </a:r>
            <a:endParaRPr lang="en-US" sz="220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2200" dirty="0" err="1" smtClean="0"/>
              <a:t>Yepnope</a:t>
            </a:r>
            <a:endParaRPr lang="ru-RU" sz="22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2200" dirty="0" smtClean="0"/>
              <a:t>Twig</a:t>
            </a:r>
            <a:endParaRPr lang="ru-RU" sz="2200" dirty="0"/>
          </a:p>
        </p:txBody>
      </p:sp>
      <p:sp>
        <p:nvSpPr>
          <p:cNvPr id="3" name="Правая фигурная скобка 2"/>
          <p:cNvSpPr/>
          <p:nvPr/>
        </p:nvSpPr>
        <p:spPr>
          <a:xfrm>
            <a:off x="7510607" y="1923678"/>
            <a:ext cx="545440" cy="266429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Левая фигурная скобка 4"/>
          <p:cNvSpPr/>
          <p:nvPr/>
        </p:nvSpPr>
        <p:spPr>
          <a:xfrm>
            <a:off x="755576" y="1275607"/>
            <a:ext cx="648072" cy="331236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единительная линия 13"/>
          <p:cNvCxnSpPr>
            <a:endCxn id="3" idx="0"/>
          </p:cNvCxnSpPr>
          <p:nvPr/>
        </p:nvCxnSpPr>
        <p:spPr>
          <a:xfrm flipV="1">
            <a:off x="3563888" y="1923678"/>
            <a:ext cx="3946719" cy="64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>
            <a:stCxn id="5" idx="2"/>
            <a:endCxn id="3" idx="2"/>
          </p:cNvCxnSpPr>
          <p:nvPr/>
        </p:nvCxnSpPr>
        <p:spPr>
          <a:xfrm>
            <a:off x="1403648" y="4587973"/>
            <a:ext cx="6106959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>
            <a:stCxn id="5" idx="0"/>
          </p:cNvCxnSpPr>
          <p:nvPr/>
        </p:nvCxnSpPr>
        <p:spPr>
          <a:xfrm flipV="1">
            <a:off x="1403648" y="1274310"/>
            <a:ext cx="4237409" cy="1297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4402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439</TotalTime>
  <Words>151</Words>
  <Application>Microsoft Office PowerPoint</Application>
  <PresentationFormat>Экран (16:9)</PresentationFormat>
  <Paragraphs>36</Paragraphs>
  <Slides>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IO Framework</vt:lpstr>
      <vt:lpstr>Список уроков</vt:lpstr>
      <vt:lpstr>Требуемые навыки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 Framework</dc:title>
  <dc:creator>Администратор</dc:creator>
  <cp:lastModifiedBy>Администратор</cp:lastModifiedBy>
  <cp:revision>138</cp:revision>
  <dcterms:created xsi:type="dcterms:W3CDTF">2018-01-03T03:29:07Z</dcterms:created>
  <dcterms:modified xsi:type="dcterms:W3CDTF">2019-04-16T08:56:27Z</dcterms:modified>
</cp:coreProperties>
</file>